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B71C9-1963-44DF-BB30-0B933B559723}" type="datetimeFigureOut">
              <a:rPr lang="ru-RU" smtClean="0"/>
              <a:t>03.12.2010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5EBFB-374B-481D-8E7C-65566C6907D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9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7;&#1088;&#1077;&#1079;&#1077;&#1085;&#1090;&#1072;&#1094;&#1080;&#1103;\unasmp3.net_-_svetlana_lazareva_-_mama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unasmp3.net_-_svetlana_lazareva_-_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  <p:pic>
        <p:nvPicPr>
          <p:cNvPr id="5" name="Рисунок 4" descr="2009_11_0_45_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-16"/>
            <a:ext cx="6858016" cy="685801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916115_163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-4483"/>
            <a:ext cx="5023337" cy="686248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11301534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054698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6365324_122737375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37965" cy="6120712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74767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782356" cy="7121128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017948_denmateriprazd_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-122683"/>
            <a:ext cx="4643470" cy="698068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655378_12081667_1198245178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459" y="74435"/>
            <a:ext cx="9208459" cy="6783565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4088_330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215467" cy="614364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61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67" y="357166"/>
            <a:ext cx="9215467" cy="614364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261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2" y="0"/>
            <a:ext cx="9121368" cy="684804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95d3fa0b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6862" cy="614364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4c883356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-30382"/>
            <a:ext cx="8286776" cy="6888382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406" y="23980"/>
            <a:ext cx="9166406" cy="6814393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02" y="0"/>
            <a:ext cx="9837295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1a9a6f69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000660" cy="7476069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-47"/>
            <a:ext cx="6858047" cy="6858047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c3894476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368795" cy="6873795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cf754bb7c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055"/>
            <a:ext cx="10073937" cy="6736945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-65990"/>
            <a:ext cx="5572164" cy="692399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eafd969aa798d4dc9180e790d7b36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874730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a23a7cd3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10" y="-103684"/>
            <a:ext cx="9160110" cy="6961684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10499727_den-materi-zajjcy-mame06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973" y="82055"/>
            <a:ext cx="9218973" cy="6775945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с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"/>
            <a:ext cx="5769953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s-d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4577391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-chi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0"/>
            <a:ext cx="7858148" cy="6853847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ba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andbab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-48246"/>
            <a:ext cx="4857783" cy="6906246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143536" cy="6858048"/>
          </a:xfr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0</Words>
  <Application>Microsoft Office PowerPoint</Application>
  <PresentationFormat>Экран (4:3)</PresentationFormat>
  <Paragraphs>0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МОУ СОШ №9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школьный 15</dc:creator>
  <cp:lastModifiedBy>школьный 15</cp:lastModifiedBy>
  <cp:revision>11</cp:revision>
  <dcterms:created xsi:type="dcterms:W3CDTF">2010-12-03T10:56:30Z</dcterms:created>
  <dcterms:modified xsi:type="dcterms:W3CDTF">2010-12-03T11:55:04Z</dcterms:modified>
</cp:coreProperties>
</file>