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10798C-CAE6-493F-957E-5377C66A7794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B4907F-2308-46D6-BCE7-2F82A466E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20882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«УГАДАЙ, КТО СПРЯТАЛСЯ»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0a2d8dcfcf345f3528bbbf3eff589c9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564904"/>
            <a:ext cx="4724400" cy="393459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йди ёжи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1556792"/>
            <a:ext cx="4476676" cy="3168352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йди осьминог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1556792"/>
            <a:ext cx="4220695" cy="3024336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йди рыбк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67811" y="1556792"/>
            <a:ext cx="3840426" cy="2880320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йди тигр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98476" y="1628800"/>
            <a:ext cx="4046087" cy="2952328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йди улитк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1700808"/>
            <a:ext cx="4342279" cy="32403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йди хамелеон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3768" y="1700808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ser.info_11390568044c58663f6383f_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5371" y="1628800"/>
            <a:ext cx="3332820" cy="30963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«УГАДАЙ, КТО СПРЯТАЛСЯ»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«УГАДАЙ, КТО СПРЯТАЛСЯ»</dc:title>
  <dc:creator>анна</dc:creator>
  <cp:lastModifiedBy>22</cp:lastModifiedBy>
  <cp:revision>5</cp:revision>
  <dcterms:created xsi:type="dcterms:W3CDTF">2014-04-02T17:51:49Z</dcterms:created>
  <dcterms:modified xsi:type="dcterms:W3CDTF">2014-06-01T13:06:39Z</dcterms:modified>
</cp:coreProperties>
</file>