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77" r:id="rId3"/>
    <p:sldId id="256" r:id="rId4"/>
    <p:sldId id="257" r:id="rId5"/>
    <p:sldId id="258" r:id="rId6"/>
    <p:sldId id="259" r:id="rId7"/>
    <p:sldId id="260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565"/>
    <a:srgbClr val="FF57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368" autoAdjust="0"/>
    <p:restoredTop sz="75448" autoAdjust="0"/>
  </p:normalViewPr>
  <p:slideViewPr>
    <p:cSldViewPr>
      <p:cViewPr>
        <p:scale>
          <a:sx n="71" d="100"/>
          <a:sy n="71" d="100"/>
        </p:scale>
        <p:origin x="-11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9BCC1-D134-4CEA-AE6B-BB395DC552F9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E783C-CA89-4CDE-B63B-B7FFD8268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8E7C-B7EF-4AF0-8437-9745131D41DE}" type="datetimeFigureOut">
              <a:rPr lang="ru-RU" smtClean="0"/>
              <a:pPr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072362" cy="3714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музыкального  руководителя  ГБДОУ детский  сад  №99</a:t>
            </a:r>
            <a:br>
              <a:rPr lang="ru-RU" sz="4000" dirty="0" smtClean="0"/>
            </a:br>
            <a:r>
              <a:rPr lang="ru-RU" sz="4000" dirty="0" smtClean="0"/>
              <a:t>Московского  района  Санкт-Петербурга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Шевченко И.И.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897891"/>
            <a:ext cx="4225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2013г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Public\Pictures\ВСЕ  ДЛЯ  ДОУ в КАРТИНКАХ\ПРАЗДНИКИ  в  ДОУ\КАРТИНКИ РАЗНОЕ\РИСУНКИ  ДЕТИ ВОСПИТАТЕЛИ РОДИТЕЛИ\iCA2Y7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214817"/>
            <a:ext cx="1500198" cy="169195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401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128586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Танец  с  осенними листьями «Под  музыку 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Вивальди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подготовительная к школе группа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DSCN104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2071678"/>
            <a:ext cx="6286544" cy="44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114298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НОВЫЙ ГОД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42873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«Танец  Зайчиков» младшая группа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Public\Documents\07 ФОТО ДС\12 ФОТО  НОВЫЙ ГОД дс99 2012-2013\НОВЫЙ ГОД МЛ.ГР 2012-2013\DSCN1102_обрез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2143116"/>
            <a:ext cx="3671835" cy="3205290"/>
          </a:xfrm>
          <a:prstGeom prst="rect">
            <a:avLst/>
          </a:prstGeom>
          <a:noFill/>
        </p:spPr>
      </p:pic>
      <p:pic>
        <p:nvPicPr>
          <p:cNvPr id="2052" name="Picture 4" descr="C:\Users\Public\Documents\07 ФОТО ДС\12 ФОТО  НОВЫЙ ГОД дс99 2012-2013\НОВЫЙ ГОД ПОДГ. ГР.2012-2013\DSCN11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3214686"/>
            <a:ext cx="3786214" cy="32722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6314" y="2214555"/>
            <a:ext cx="435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«Новогодняя   полька» 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подготовительная  к  школе  группа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114298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 февраля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643051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Танец  моряков «Яблочко»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старшая группа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Изображение 020 (2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214554"/>
            <a:ext cx="38316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Public\Documents\07 ФОТО ДС\21 ФОТО  ВЫПУСК 2013  дс99\IMG_01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978150"/>
            <a:ext cx="3000396" cy="34670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29124" y="2143116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«Танец  моряков  с  флажками»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подготовительная  к  школе группа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114298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МАРТА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571612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«Танец  с  мамами»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средняя группа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SAM_406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2071678"/>
            <a:ext cx="4136435" cy="30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Public\Documents\07 ФОТО ДС\15 ФОТО  8 марта средняя гр. 06.02.13г\SAM_4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7" y="3071810"/>
            <a:ext cx="4105200" cy="30789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114298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МАРТА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1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2143116"/>
            <a:ext cx="5786478" cy="433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57422" y="1500174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Парный  танец  «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Разноцветная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игра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114298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МАСЛЕНИЦА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571612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Пляска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Манечки-Ванечки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средняя  группа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SAM_404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1928802"/>
            <a:ext cx="6000792" cy="451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121442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 В ШКОЛУ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«Полька Анна» И. Штраус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Public\Documents\07 ФОТО ДС\21 ФОТО  ВЫПУСК 2013  дс99\IMG_0101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3000372"/>
            <a:ext cx="3904995" cy="2928958"/>
          </a:xfrm>
          <a:prstGeom prst="rect">
            <a:avLst/>
          </a:prstGeom>
          <a:noFill/>
        </p:spPr>
      </p:pic>
      <p:pic>
        <p:nvPicPr>
          <p:cNvPr id="1026" name="Picture 2" descr="C:\Users\1\Desktop\фото аля выпуск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1785926"/>
            <a:ext cx="371451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1357298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ТАНЕЦ «Я  ПУШИСТЫЙ БЕЛЕНЬКИЙ  КОТЕНОК»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IMG_01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714488"/>
            <a:ext cx="3919314" cy="299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IMG_01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1857364"/>
            <a:ext cx="2943745" cy="389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IMG_012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2143116"/>
            <a:ext cx="3214710" cy="43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IMG_013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2985062"/>
            <a:ext cx="3010155" cy="38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714744" y="428604"/>
            <a:ext cx="3602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Спасибо за внимание!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 descr="qOf49eGz0f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1785926"/>
            <a:ext cx="6000792" cy="45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85728"/>
            <a:ext cx="6786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Государственное  бюджетное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дошкольное  образовательное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учреждение  детский  сад №99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Московского  района  Санкт-Петербурга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дети  таеуцю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40848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28696" y="1785926"/>
            <a:ext cx="7715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  основных  танцевальных  движений  у  детей  старшего  дошкольного  возраста»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214910" y="5143512"/>
            <a:ext cx="3929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музыкального  руководителя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Шевченко И.И.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2400303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Музыкальный  руководитель ГБДОУ детский  сад №99  Московского  района  Санкт-Петербурга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Шевченко  Ирина  Ивановна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Квалификационная  категория: 1  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Образование:                Высшее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Педагогический  стаж:    16 лет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5" name="Picture 1" descr="DSCN2952 - копия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214678" y="2248593"/>
            <a:ext cx="3142211" cy="4609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428992" y="285728"/>
            <a:ext cx="414340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Цель и задачи</a:t>
            </a: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3108" y="1285860"/>
            <a:ext cx="67151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Цель: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Передачи  опыта  работы   музыкального  руководителя   в обучении  детей старшего  дошкольного  возраста танцевальным  движениям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Задачи: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раскрыть  основные   проблемы  в  обучении  детей  танцевальным  движениям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рассказать   об используемых     методах, приемах,   и   технологиях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комментированный   показ   приемов    и  методов  работы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28794" y="4572008"/>
            <a:ext cx="50720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Используемые   технологии: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Здоровьесберегающая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Игровая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Педагогическая  мастерская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857356" y="285728"/>
            <a:ext cx="6929454" cy="1643074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600" b="1" i="1" dirty="0" smtClean="0">
                <a:latin typeface="Arial" pitchFamily="34" charset="0"/>
                <a:cs typeface="Arial" pitchFamily="34" charset="0"/>
              </a:rPr>
              <a:t>МУЗЫКА  и ДВИЖЕНИЕ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6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«Развитие  основных  танцевальных  движений  у  детей  5-7  лет»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7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00166" y="2000240"/>
            <a:ext cx="742955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Освоение   детьми    дошкольного возраста   основных  танцевальных  движений   имеет  огромное  значение  для  физического, психического  развития   ребенка,  наполняют его   новыми  эмоциями и переживаниями. Музыкально - ритмические   движения,  танцы,  развивают  музыкальный слух,  координацию, учат  ориентировки  а пространстве. Они  способствуют  развитию  память,  воображения,  творческих  способностей,  фантазии,   наполняют   уверенностью в себе, в своих силах. В процессе обучения движению закладываются навыки   воспитание  вежливости, элементарной культуры поведения:  как мальчик должен пригласить девочку на танец, как затем после танца мальчик отводит девочку на место, благодарит ее. На занятиях  очень  важно создание атмосферы поиска, радости, удовольствия.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Public\Pictures\ВСЕ  ДЛЯ  ДОУ в КАРТИНКАХ\ПРАЗДНИКИ  в  ДОУ\КАРТИНКИ РАЗНОЕ\РИСУНКИ  ДЕТИ ВОСПИТАТЕЛИ РОДИТЕЛИ\iCA2O0W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72074"/>
            <a:ext cx="1936764" cy="134083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829576" cy="621510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600" dirty="0" smtClean="0"/>
              <a:t>                                             </a:t>
            </a: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начале работы с младшими дошкольниками  идет  освоение образно-игровых движений. Начинается развитие элементарных двигательных качеств: пластичности, ловкости, а также освоение  основных видов движений: махи, пружинки, «каблучок», плавные движения, и т.д. Необходимы образно-игровые движения, раскрывающие понятный детям образ, настроение или состояние «весёлый или трусливый зайчик», «хитрая лиса», «бравый солдат».     В работе с детьми среднего дошкольного возраста, большое внимание  уделяется  на умение передавать в движении разнообразный характер музыки, различные оттенки настроения (</a:t>
            </a:r>
            <a:r>
              <a:rPr lang="ru-RU" sz="6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весёлая-грустная</a:t>
            </a: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6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шаловливая-спокойная</a:t>
            </a: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радостная, торжественная, беспокойная). Плясовые движения усложняются, включаются  элементы народных плясок: поочерёдное выставление ног на пятку, выбрасывание ног, топающий шаг. </a:t>
            </a:r>
          </a:p>
          <a:p>
            <a:pPr algn="just">
              <a:lnSpc>
                <a:spcPct val="120000"/>
              </a:lnSpc>
            </a:pP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старшем дошкольном возрасте дети достигают определенного  опыта в овладении движениями, в исполнении танцевальных композиций. Большой запас танцевальных движений даёт возможность подбирать более сложный репертуар, в основе которого не только народная музыка, детские песни, но и некоторые классические произведения: вальс, менуэт, мазурка,  а  также  современные, модные   мелодии  и ритмы  с  использованием   авторской   постановки  движений.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6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428992" y="214290"/>
            <a:ext cx="414340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21429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Задачи, принципы,  методы,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28762" y="1214422"/>
            <a:ext cx="72152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  <a:endParaRPr kumimoji="0" lang="ru-RU" sz="1600" b="1" u="sng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лушание   музыки; 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бсуждение  характера  музыки,  исполнения, представляем  образы  и движения, которые  вызывает  музыка;   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  танца, («рисунок» танца);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сновные  движения  и  исходное  положение:  построение парами, друг за другом, по кругу;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Принципы: </a:t>
            </a:r>
            <a:endParaRPr kumimoji="0" lang="ru-RU" sz="1600" b="1" u="sng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учет возрастных особенностей и возможностей детей;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постепенное  увеличении объема и интенсивности нагрузок;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непрерывность и регулярность в работе над движениями;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высокий художественный  уровень  музыкальных произведений, воспитывающих  вкус  ребёнка,  и  удобной  для двигательных упражнений;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индивидуально-личностный  подход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Public\Pictures\ВСЕ  ДЛЯ  ДОУ в КАРТИНКАХ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14031"/>
            <a:ext cx="1738314" cy="162966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1670" y="1071546"/>
            <a:ext cx="6572296" cy="31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Методы: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Наглядный метод (используется как взаимодействие слухового и наглядно–зрительного анализатора,  иллюстрированной наглядности;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 показа (разучивание новых движений по  показу  педагога);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Словесные методы (указания  педагога  должны  быть  краткими, точными, конкретными);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Практический метод (многократное повторение музыкально –ритмических движений);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Импровизационный метод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Public\Pictures\ВСЕ  ДЛЯ  ДОУ в КАРТИНКАХ\0291600b4ba0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4357286"/>
            <a:ext cx="2762245" cy="172443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143240" y="285728"/>
            <a:ext cx="4857784" cy="785818"/>
          </a:xfrm>
          <a:prstGeom prst="roundRect">
            <a:avLst/>
          </a:prstGeom>
          <a:solidFill>
            <a:schemeClr val="accent6">
              <a:lumMod val="75000"/>
              <a:alpha val="4902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9000" y="285750"/>
            <a:ext cx="434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НАШИ  ЛЮБИМЫЕ ТАНЦЫ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35729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Танец  с осенними листочками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14" y="1785926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«Листик, листик, листопад»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старшая группа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g8uS0szxeS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857496"/>
            <a:ext cx="4429156" cy="31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l_s_jPiusk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2357430"/>
            <a:ext cx="4000528" cy="304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10260025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иятная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DC2E69-546E-48B9-A331-CEB5CC10D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TP102600252_template</Template>
  <TotalTime>626</TotalTime>
  <Words>693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TP102600252_template</vt:lpstr>
      <vt:lpstr> ПРЕЗЕНТАЦИЯ музыкального  руководителя  ГБДОУ детский  сад  №99 Московского  района  Санкт-Петербурга Шевченко И.И.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64</cp:revision>
  <dcterms:created xsi:type="dcterms:W3CDTF">2013-11-23T08:10:28Z</dcterms:created>
  <dcterms:modified xsi:type="dcterms:W3CDTF">2014-07-23T15:56:23Z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TC026002539991</vt:lpwstr>
  </property>
</Properties>
</file>