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6" r:id="rId4"/>
    <p:sldId id="268" r:id="rId5"/>
    <p:sldId id="271" r:id="rId6"/>
    <p:sldId id="272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Развивающая среда  в детском саду</a:t>
            </a:r>
          </a:p>
          <a:p>
            <a:pPr algn="ctr"/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</a:t>
            </a:r>
          </a:p>
          <a:p>
            <a:pPr algn="ctr"/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</a:t>
            </a:r>
          </a:p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Сергеева Ольга Константиновна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4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Новая папка (9)воспитатель\SAM_26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24" y="2575643"/>
            <a:ext cx="284482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Грамотно организованная среда дает возможность избежать монотонности, помогает ребенку быть постоянно занятым полезным и интересным делом. </a:t>
            </a:r>
          </a:p>
        </p:txBody>
      </p:sp>
    </p:spTree>
    <p:extLst>
      <p:ext uri="{BB962C8B-B14F-4D97-AF65-F5344CB8AC3E}">
        <p14:creationId xmlns:p14="http://schemas.microsoft.com/office/powerpoint/2010/main" val="39958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Новая папка (2)\Фото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10" y="3352733"/>
            <a:ext cx="1818504" cy="1692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Познавательное     развития</a:t>
            </a:r>
            <a:r>
              <a:rPr lang="ru-RU" sz="1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3625" y="906980"/>
            <a:ext cx="70786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 fontAlgn="base"/>
            <a:r>
              <a:rPr lang="ru-RU" sz="1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— развитие воображения и творческой активности;</a:t>
            </a:r>
          </a:p>
          <a:p>
            <a:pPr fontAlgn="base"/>
            <a:r>
              <a:rPr lang="ru-RU" sz="1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— формирование первичных представлений о себе, других людях, объектах окружающего мира</a:t>
            </a:r>
          </a:p>
          <a:p>
            <a:pPr fontAlgn="base"/>
            <a:r>
              <a:rPr lang="ru-RU" sz="1600" dirty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— формирование первичных представлений о малой родине и Отечестве, о планете Земля как общем доме людей, </a:t>
            </a:r>
          </a:p>
        </p:txBody>
      </p:sp>
    </p:spTree>
    <p:extLst>
      <p:ext uri="{BB962C8B-B14F-4D97-AF65-F5344CB8AC3E}">
        <p14:creationId xmlns:p14="http://schemas.microsoft.com/office/powerpoint/2010/main" val="21416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направление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Главной  задачей является гармоничное развития у воспитанников физического и психического здоровья.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педагога важно  чтобы каждый ребенок получил представления о здоровье человека как главной ценности, которая необходима ему для полноценной жизни </a:t>
            </a:r>
          </a:p>
        </p:txBody>
      </p:sp>
      <p:pic>
        <p:nvPicPr>
          <p:cNvPr id="4" name="Picture 2" descr="C:\Users\User\Desktop\Новая папка (8)\Фото3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3600400" cy="3132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Новая папка\SAM_57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84" y="3414304"/>
            <a:ext cx="31242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Художественно-эстетическое развитие</a:t>
            </a:r>
          </a:p>
          <a:p>
            <a:endParaRPr lang="ru-RU" dirty="0"/>
          </a:p>
          <a:p>
            <a:r>
              <a:rPr lang="ru-RU" dirty="0"/>
              <a:t>Содержание образовательной области «Художественно-эстетическое развитие» включает, в том числе, знания и умения в изобразительной, конструктивно-модельной, музыкальной деятельности. Ребенок, в соответствии со своими возрастными возможностями и особенностями, должен знать сказки, песни, стихотворения; уметь танцевать, конструировать, рисовать</a:t>
            </a:r>
          </a:p>
        </p:txBody>
      </p:sp>
    </p:spTree>
    <p:extLst>
      <p:ext uri="{BB962C8B-B14F-4D97-AF65-F5344CB8AC3E}">
        <p14:creationId xmlns:p14="http://schemas.microsoft.com/office/powerpoint/2010/main" val="21037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1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Речевого  развития </a:t>
            </a:r>
            <a:r>
              <a:rPr lang="ru-RU" sz="1600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ru-RU" sz="1600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обогащение активного словаря развитие связной, грамматически правильной диалогической и монологической речи развитие звуковой и интонационной культуры речи, фонематического слуха развитие речевого творчества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82" y="2204864"/>
            <a:ext cx="4104456" cy="3554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9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Социально-коммуникативное развитие»:</a:t>
            </a:r>
          </a:p>
          <a:p>
            <a:pPr fontAlgn="base"/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современного дошкольного образовательного учреждения состоит в том, чтобы из его стен вышли воспитанники не только с определённым запасом знаний, умений и навыков, но и люди самостоятельные, обладающие определённым набором нравственных качеств, необходимых для дальнейшей жизни, усвоения общественных, этических норм поведения.</a:t>
            </a:r>
          </a:p>
        </p:txBody>
      </p:sp>
      <p:pic>
        <p:nvPicPr>
          <p:cNvPr id="4" name="Picture 3" descr="C:\Users\User\Desktop\Новая папка (3)\Фото2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2340864" cy="2580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224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77</cp:revision>
  <dcterms:created xsi:type="dcterms:W3CDTF">2015-04-06T01:02:37Z</dcterms:created>
  <dcterms:modified xsi:type="dcterms:W3CDTF">2015-04-19T13:01:03Z</dcterms:modified>
</cp:coreProperties>
</file>