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1" r:id="rId5"/>
    <p:sldId id="257" r:id="rId6"/>
    <p:sldId id="260" r:id="rId7"/>
    <p:sldId id="265" r:id="rId8"/>
    <p:sldId id="263" r:id="rId9"/>
    <p:sldId id="262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C579-EF8D-4A2B-8B4F-978405CEAF1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0EC0-1E81-45D7-989A-338D16372A5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C579-EF8D-4A2B-8B4F-978405CEAF1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0EC0-1E81-45D7-989A-338D16372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C579-EF8D-4A2B-8B4F-978405CEAF1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0EC0-1E81-45D7-989A-338D16372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C579-EF8D-4A2B-8B4F-978405CEAF1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0EC0-1E81-45D7-989A-338D16372A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C579-EF8D-4A2B-8B4F-978405CEAF1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0EC0-1E81-45D7-989A-338D16372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C579-EF8D-4A2B-8B4F-978405CEAF1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0EC0-1E81-45D7-989A-338D16372A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C579-EF8D-4A2B-8B4F-978405CEAF1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0EC0-1E81-45D7-989A-338D16372A5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C579-EF8D-4A2B-8B4F-978405CEAF1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0EC0-1E81-45D7-989A-338D16372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C579-EF8D-4A2B-8B4F-978405CEAF1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0EC0-1E81-45D7-989A-338D16372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C579-EF8D-4A2B-8B4F-978405CEAF1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0EC0-1E81-45D7-989A-338D16372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C579-EF8D-4A2B-8B4F-978405CEAF1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0EC0-1E81-45D7-989A-338D16372A5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E7C579-EF8D-4A2B-8B4F-978405CEAF1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3F0EC0-1E81-45D7-989A-338D16372A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6237312"/>
            <a:ext cx="1296144" cy="432048"/>
          </a:xfrm>
        </p:spPr>
        <p:txBody>
          <a:bodyPr/>
          <a:lstStyle/>
          <a:p>
            <a:r>
              <a:rPr lang="ru-RU" dirty="0" smtClean="0"/>
              <a:t>2014 год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175351" cy="1793167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здоровым быть могу – сам себе я помогу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2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52120" y="1772816"/>
            <a:ext cx="3187824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 smtClean="0"/>
              <a:t>Лучший вид отдыха – прогулка с семьей на свежем воздухе</a:t>
            </a:r>
            <a:endParaRPr lang="ru-RU" sz="3600" dirty="0"/>
          </a:p>
        </p:txBody>
      </p:sp>
      <p:pic>
        <p:nvPicPr>
          <p:cNvPr id="8194" name="Picture 2" descr="Сем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808810" cy="3188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8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492896"/>
            <a:ext cx="3789040" cy="3474720"/>
          </a:xfrm>
        </p:spPr>
        <p:txBody>
          <a:bodyPr/>
          <a:lstStyle/>
          <a:p>
            <a:endParaRPr lang="ru-RU" dirty="0" smtClean="0"/>
          </a:p>
          <a:p>
            <a:pPr marL="45720" indent="0" algn="ctr">
              <a:buNone/>
            </a:pPr>
            <a:r>
              <a:rPr lang="ru-RU" sz="3600" dirty="0" smtClean="0"/>
              <a:t>Желайте себе и окружающим только добра</a:t>
            </a:r>
            <a:endParaRPr lang="ru-RU" sz="3600" dirty="0"/>
          </a:p>
        </p:txBody>
      </p:sp>
      <p:pic>
        <p:nvPicPr>
          <p:cNvPr id="10244" name="Picture 4" descr="В Крыму целую неделю будут умножать добро Крымский Вестни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49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8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20072" y="1916832"/>
            <a:ext cx="3463699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dirty="0" smtClean="0"/>
              <a:t>Новый день начинайте с улыбки и утренней зарядки</a:t>
            </a:r>
            <a:endParaRPr lang="ru-RU" sz="4000" dirty="0"/>
          </a:p>
        </p:txBody>
      </p:sp>
      <p:pic>
        <p:nvPicPr>
          <p:cNvPr id="2052" name="Picture 4" descr="Распорядок дня: памятка малышу (стихи, картинки) &quot; ДЕТса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1" t="4965" r="3101" b="3476"/>
          <a:stretch/>
        </p:blipFill>
        <p:spPr bwMode="auto">
          <a:xfrm>
            <a:off x="595744" y="193964"/>
            <a:ext cx="415636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88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196752"/>
            <a:ext cx="3573016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dirty="0" smtClean="0"/>
              <a:t>Соблюдайте сами режим дня и требуйте этого от своих детей</a:t>
            </a:r>
            <a:endParaRPr lang="ru-RU" sz="4000" dirty="0"/>
          </a:p>
        </p:txBody>
      </p:sp>
      <p:pic>
        <p:nvPicPr>
          <p:cNvPr id="3074" name="Picture 2" descr="картинки на тему здоровый образ жизни для детей Сделай с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9243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7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24128" y="1352341"/>
            <a:ext cx="3219896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dirty="0" smtClean="0"/>
              <a:t>Помните: лучше умная книга, чем бесцельный просмотр телевизора</a:t>
            </a:r>
            <a:endParaRPr lang="ru-RU" sz="3600" dirty="0"/>
          </a:p>
        </p:txBody>
      </p:sp>
      <p:pic>
        <p:nvPicPr>
          <p:cNvPr id="5122" name="Picture 2" descr="27 Марта 2012 - МБДОУ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4600972" cy="37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3744416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 smtClean="0"/>
              <a:t>Любите своего ребенка – он ваш. Уважайте членов своей семьи, они - ваши попутчики</a:t>
            </a:r>
            <a:endParaRPr lang="ru-RU" sz="3600" dirty="0"/>
          </a:p>
        </p:txBody>
      </p:sp>
      <p:pic>
        <p:nvPicPr>
          <p:cNvPr id="1026" name="Picture 2" descr="Здоровы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6830"/>
            <a:ext cx="404812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57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1484784"/>
            <a:ext cx="4499992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dirty="0" smtClean="0"/>
              <a:t>Положительное отношение к себе – основа психологического выживания</a:t>
            </a:r>
            <a:endParaRPr lang="ru-RU" sz="4000" dirty="0"/>
          </a:p>
        </p:txBody>
      </p:sp>
      <p:pic>
        <p:nvPicPr>
          <p:cNvPr id="4098" name="Picture 2" descr="Все буд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2526"/>
            <a:ext cx="4610180" cy="3980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8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340768"/>
            <a:ext cx="378904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 smtClean="0"/>
              <a:t>Личный пример по здоровому образу жизни – лучше всякой морали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526873" cy="5248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89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43356" y="1691640"/>
            <a:ext cx="3300644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dirty="0" smtClean="0"/>
              <a:t>Используйте естественные факторы закаливания, чтобы быть здоровыми</a:t>
            </a:r>
            <a:endParaRPr lang="ru-RU" sz="3600" dirty="0"/>
          </a:p>
        </p:txBody>
      </p:sp>
      <p:pic>
        <p:nvPicPr>
          <p:cNvPr id="7170" name="Picture 2" descr="ЯПлакалъ - Архив от 16.03.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4" y="1484784"/>
            <a:ext cx="5718282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12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084472"/>
            <a:ext cx="3547864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dirty="0" smtClean="0"/>
              <a:t>Помните: простая пища полезнее для здоровья, чем искусные яства</a:t>
            </a:r>
            <a:endParaRPr lang="ru-RU" sz="3600" dirty="0"/>
          </a:p>
        </p:txBody>
      </p:sp>
      <p:pic>
        <p:nvPicPr>
          <p:cNvPr id="6146" name="Picture 2" descr="Здоровая диет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5066928" cy="33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48048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</TotalTime>
  <Words>108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Я здоровым быть могу – сам себе я помогу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здоровым быть могу – сам себе я помогу</dc:title>
  <dc:creator>татьяна</dc:creator>
  <cp:lastModifiedBy>татьяна</cp:lastModifiedBy>
  <cp:revision>6</cp:revision>
  <dcterms:created xsi:type="dcterms:W3CDTF">2014-10-28T08:59:39Z</dcterms:created>
  <dcterms:modified xsi:type="dcterms:W3CDTF">2014-10-28T11:07:50Z</dcterms:modified>
</cp:coreProperties>
</file>