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5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36A02-B754-4F98-9100-1057F87A1B0D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34CF-C6C5-4FF1-B364-AC608905A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DE66-7E8F-45AE-9C17-EB4EAABE2F17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ABFC-53F0-4D9D-A9E4-A3D5C25BF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D3A4-F482-4AE4-80CF-868676F4CDB7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E77CE-ECCA-4B36-BAD6-4F45F8651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9286-9B70-4018-9805-0958B36A67DB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F4D4-19CC-4F33-986C-00DFF2467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7726-A97E-42E6-AE21-20612E733B45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6E647-2005-4A39-A8AF-3ECEE1766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EC90-2C94-4916-845F-421E1A69E278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ADB62-BE39-4E87-B7C6-E0AA9BEB6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3EA2F-D54E-46CF-B1CA-55CC769E99E5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C55B-1CF0-4875-BA3F-6672A555E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A0B04-E93C-4E7D-B1A8-9BD6CC09D4DC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10809-D5CE-4566-A631-15D0C9250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B46E6-EF05-4515-BCAC-F1A1A46718EC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DEAE-E0D2-48D8-84C4-CE6B8A242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7A71F-7F88-4C6E-9CD9-FFE21EEFA5F1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D8D3-2697-479B-A093-8B963E34C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E2F9E5-6C52-4FFE-B31A-C75D154B0B9F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334B0D16-2A97-400D-AD2A-12454F227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1" r:id="rId3"/>
    <p:sldLayoutId id="2147483684" r:id="rId4"/>
    <p:sldLayoutId id="2147483680" r:id="rId5"/>
    <p:sldLayoutId id="2147483679" r:id="rId6"/>
    <p:sldLayoutId id="2147483685" r:id="rId7"/>
    <p:sldLayoutId id="2147483678" r:id="rId8"/>
    <p:sldLayoutId id="2147483677" r:id="rId9"/>
    <p:sldLayoutId id="2147483676" r:id="rId10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C:\Users\Администратор\Desktop\ПДД\IMG_4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9275"/>
            <a:ext cx="6738937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06450" y="5602288"/>
            <a:ext cx="6781800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о значении правил дорожного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ПДД\IMG_4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08050"/>
            <a:ext cx="6370637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06450" y="5602288"/>
            <a:ext cx="6781800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с пешеходным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переходом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Администратор\Desktop\ПДД\IMG_4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8" y="387350"/>
            <a:ext cx="7127875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4213" y="5661025"/>
            <a:ext cx="6781800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Объяснение значений дорожных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Администратор\Desktop\ПДД\IMG_42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476250"/>
            <a:ext cx="8075612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4213" y="5661025"/>
            <a:ext cx="6781800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44</TotalTime>
  <Words>14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Impact</vt:lpstr>
      <vt:lpstr>Times New Roman</vt:lpstr>
      <vt:lpstr>Calibri</vt:lpstr>
      <vt:lpstr>NewsPrint</vt:lpstr>
      <vt:lpstr>NewsPrint</vt:lpstr>
      <vt:lpstr>NewsPrint</vt:lpstr>
      <vt:lpstr>NewsPrint</vt:lpstr>
      <vt:lpstr>Слайд 1</vt:lpstr>
      <vt:lpstr>Слайд 2</vt:lpstr>
      <vt:lpstr>Слайд 3</vt:lpstr>
      <vt:lpstr>Слайд 4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Lenovo</cp:lastModifiedBy>
  <cp:revision>9</cp:revision>
  <dcterms:created xsi:type="dcterms:W3CDTF">2014-01-01T15:53:21Z</dcterms:created>
  <dcterms:modified xsi:type="dcterms:W3CDTF">2014-07-24T09:36:20Z</dcterms:modified>
</cp:coreProperties>
</file>