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70" r:id="rId13"/>
    <p:sldId id="271" r:id="rId14"/>
    <p:sldId id="275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5DD561-8329-4AB2-A9A1-E082E545B6B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321C1-39B7-4E4B-8D4C-D413DDA25A2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F0FE1-F150-4E91-A6C3-7E050E23694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3F22B-F3A5-442B-B957-0DF2F109340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909AA-1BD1-4DA3-98C2-97CA7C48592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624C4-382F-464E-A111-48583F5FEE7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4CA1F-48F1-45A7-BFC7-53A3EE042AD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F1F12-8CFE-4C06-9A03-46E9FDFC01E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04479-1724-4886-815C-D52A3E3E35D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39906-C5F3-45F8-9883-36B313797C9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15CC-B756-4C7F-AA09-D3DADB75173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331F7-05BC-4D5E-94B4-8F51D6835FD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DF1BA-EECB-45B2-8AD5-FAF812782B4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C1FA6-AB6F-4FE1-AA9E-3F52B41304C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54E13-7819-41ED-9D66-C45D92850AC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90534-10DD-48D5-A326-991C3121642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0FE74-0860-4D6A-9153-9C3D389B2B0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C3508-C604-43E0-B877-176F82CEDA5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14A14-7C8A-4A9A-A6A0-DD05C17EF60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E587-2D9E-4902-B1FE-4ED13FA0B13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3C808-D7D1-47CF-8189-2158D29744D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A7843-04FB-4D79-B316-858A9E684FF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405785-9493-4503-BCA7-E83919F69B13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706D0C-1FC5-49CF-93EC-D3FAADEBEB5A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Arabic Typesetting" pitchFamily="66" charset="-78"/>
              </a:rPr>
              <a:t>С ДНЁМ МАТЕРИ!</a:t>
            </a:r>
            <a:endParaRPr lang="ru-RU" dirty="0">
              <a:cs typeface="Arabic Typesetting" pitchFamily="66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cs typeface="Arabic Typesetting" pitchFamily="66" charset="-78"/>
              </a:rPr>
              <a:t>Наперекор изменчивой молве,</a:t>
            </a:r>
          </a:p>
          <a:p>
            <a:pPr>
              <a:buNone/>
            </a:pPr>
            <a:r>
              <a:rPr lang="ru-RU" dirty="0" smtClean="0">
                <a:cs typeface="Arabic Typesetting" pitchFamily="66" charset="-78"/>
              </a:rPr>
              <a:t>Художники прославили в веках</a:t>
            </a:r>
          </a:p>
          <a:p>
            <a:pPr>
              <a:buNone/>
            </a:pPr>
            <a:r>
              <a:rPr lang="ru-RU" dirty="0" smtClean="0">
                <a:cs typeface="Arabic Typesetting" pitchFamily="66" charset="-78"/>
              </a:rPr>
              <a:t>Не девушку с венком на голове,</a:t>
            </a:r>
          </a:p>
          <a:p>
            <a:pPr>
              <a:buNone/>
            </a:pPr>
            <a:r>
              <a:rPr lang="ru-RU" dirty="0" smtClean="0">
                <a:cs typeface="Arabic Typesetting" pitchFamily="66" charset="-78"/>
              </a:rPr>
              <a:t>А женщину с ребёнком на руках!</a:t>
            </a:r>
            <a:endParaRPr lang="ru-RU" dirty="0">
              <a:cs typeface="Arabic Typesetting" pitchFamily="66" charset="-78"/>
            </a:endParaRPr>
          </a:p>
        </p:txBody>
      </p:sp>
    </p:spTree>
  </p:cSld>
  <p:clrMapOvr>
    <a:masterClrMapping/>
  </p:clrMapOvr>
  <p:transition advTm="8923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just"/>
            <a:r>
              <a:rPr lang="ru-RU" sz="3600" dirty="0" smtClean="0"/>
              <a:t>Мама – это самый лучший</a:t>
            </a:r>
            <a:br>
              <a:rPr lang="ru-RU" sz="3600" dirty="0" smtClean="0"/>
            </a:br>
            <a:r>
              <a:rPr lang="ru-RU" sz="3600" dirty="0" smtClean="0"/>
              <a:t> и любимый человек на свете.</a:t>
            </a:r>
            <a:endParaRPr lang="ru-RU" sz="3600" dirty="0"/>
          </a:p>
        </p:txBody>
      </p:sp>
      <p:pic>
        <p:nvPicPr>
          <p:cNvPr id="5" name="Содержимое 4" descr="Лучанинова Полин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3288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Мама, я тебе желаю здоровья, счастья </a:t>
            </a:r>
          </a:p>
          <a:p>
            <a:pPr>
              <a:buNone/>
            </a:pPr>
            <a:r>
              <a:rPr lang="ru-RU" dirty="0" smtClean="0"/>
              <a:t>и любви.</a:t>
            </a:r>
          </a:p>
          <a:p>
            <a:pPr algn="r">
              <a:buNone/>
            </a:pPr>
            <a:r>
              <a:rPr lang="ru-RU" dirty="0" smtClean="0"/>
              <a:t>Лучанинова Полина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9376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Мама – это мой самый близкий и родной человек!</a:t>
            </a:r>
            <a:endParaRPr lang="ru-RU" dirty="0"/>
          </a:p>
        </p:txBody>
      </p:sp>
      <p:pic>
        <p:nvPicPr>
          <p:cNvPr id="5" name="Содержимое 4" descr="Рекун Вик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832453" y="1600200"/>
            <a:ext cx="3288093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9718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тебе желаю в этот день всего самого хорошего. Пусть в этот день сбудутся все твои мечты.</a:t>
            </a:r>
          </a:p>
          <a:p>
            <a:pPr algn="r">
              <a:buNone/>
            </a:pPr>
            <a:r>
              <a:rPr lang="ru-RU" dirty="0" smtClean="0"/>
              <a:t>Рекун Виктория</a:t>
            </a:r>
            <a:endParaRPr lang="ru-RU" dirty="0"/>
          </a:p>
        </p:txBody>
      </p:sp>
    </p:spTree>
  </p:cSld>
  <p:clrMapOvr>
    <a:masterClrMapping/>
  </p:clrMapOvr>
  <p:transition advTm="10842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/>
          <a:lstStyle/>
          <a:p>
            <a:pPr algn="just"/>
            <a:r>
              <a:rPr lang="ru-RU" sz="3200" dirty="0" smtClean="0"/>
              <a:t>Мама – это самый лучший человек</a:t>
            </a:r>
            <a:br>
              <a:rPr lang="ru-RU" sz="3200" dirty="0" smtClean="0"/>
            </a:br>
            <a:r>
              <a:rPr lang="ru-RU" sz="3200" dirty="0" smtClean="0"/>
              <a:t> на Земле. Бывает она ругается, но за дело.</a:t>
            </a:r>
            <a:endParaRPr lang="ru-RU" sz="3200" dirty="0"/>
          </a:p>
        </p:txBody>
      </p:sp>
      <p:pic>
        <p:nvPicPr>
          <p:cNvPr id="5" name="Содержимое 4" descr="Синиченков Олег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12993" y="1719660"/>
            <a:ext cx="3288093" cy="428704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859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желаю тебе счастья, здоровья, долгих лет жизни.</a:t>
            </a:r>
          </a:p>
          <a:p>
            <a:pPr algn="r">
              <a:buNone/>
            </a:pPr>
            <a:r>
              <a:rPr lang="ru-RU" dirty="0" smtClean="0"/>
              <a:t>Синиченков Олег</a:t>
            </a:r>
            <a:endParaRPr lang="ru-RU" dirty="0"/>
          </a:p>
        </p:txBody>
      </p:sp>
    </p:spTree>
  </p:cSld>
  <p:clrMapOvr>
    <a:masterClrMapping/>
  </p:clrMapOvr>
  <p:transition advTm="8424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Мама – это лучик света.</a:t>
            </a:r>
            <a:endParaRPr lang="ru-RU" dirty="0"/>
          </a:p>
        </p:txBody>
      </p:sp>
      <p:pic>
        <p:nvPicPr>
          <p:cNvPr id="5" name="Содержимое 4" descr="Токарь Саш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77274" y="1755379"/>
            <a:ext cx="3288093" cy="421560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Желаю тебе хорошего настроения, здоровья, счастья, любви, карьерного роста.</a:t>
            </a:r>
          </a:p>
          <a:p>
            <a:pPr algn="r">
              <a:buNone/>
            </a:pPr>
            <a:r>
              <a:rPr lang="ru-RU" dirty="0" smtClean="0"/>
              <a:t>Токарь Александр</a:t>
            </a:r>
            <a:endParaRPr lang="ru-RU" dirty="0"/>
          </a:p>
        </p:txBody>
      </p:sp>
    </p:spTree>
  </p:cSld>
  <p:clrMapOvr>
    <a:masterClrMapping/>
  </p:clrMapOvr>
  <p:transition advTm="663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Мама – это моя жизнь!</a:t>
            </a:r>
            <a:endParaRPr lang="ru-RU" dirty="0"/>
          </a:p>
        </p:txBody>
      </p:sp>
      <p:pic>
        <p:nvPicPr>
          <p:cNvPr id="5" name="Содержимое 4" descr="Филонюк Ром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96168"/>
            <a:ext cx="4038600" cy="293402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9002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желаю тебе счастья, любви и здоровья!</a:t>
            </a:r>
          </a:p>
          <a:p>
            <a:pPr algn="r">
              <a:buNone/>
            </a:pPr>
            <a:r>
              <a:rPr lang="ru-RU" smtClean="0"/>
              <a:t>Филонюк Роман</a:t>
            </a:r>
            <a:endParaRPr lang="ru-RU"/>
          </a:p>
        </p:txBody>
      </p:sp>
    </p:spTree>
  </p:cSld>
  <p:clrMapOvr>
    <a:masterClrMapping/>
  </p:clrMapOvr>
  <p:transition advTm="8564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ВАС ЛЮБИМ!!!</a:t>
            </a:r>
            <a:endParaRPr lang="ru-RU" dirty="0"/>
          </a:p>
        </p:txBody>
      </p:sp>
      <p:pic>
        <p:nvPicPr>
          <p:cNvPr id="7" name="Содержимое 6" descr="DSCN07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8924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Мама – это самый-самый любимый человек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Беспалов Саша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6126" y="1558041"/>
            <a:ext cx="4087168" cy="3971437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43051"/>
            <a:ext cx="4041775" cy="242889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Желаю тебе в этот день всего самого хорошего, никогда </a:t>
            </a:r>
          </a:p>
          <a:p>
            <a:pPr algn="just">
              <a:buNone/>
            </a:pPr>
            <a:r>
              <a:rPr lang="ru-RU" dirty="0" smtClean="0"/>
              <a:t>не болей.</a:t>
            </a:r>
          </a:p>
          <a:p>
            <a:pPr algn="r">
              <a:buNone/>
            </a:pPr>
            <a:r>
              <a:rPr lang="ru-RU" dirty="0" smtClean="0"/>
              <a:t>Беспалов Саша</a:t>
            </a:r>
          </a:p>
        </p:txBody>
      </p:sp>
    </p:spTree>
  </p:cSld>
  <p:clrMapOvr>
    <a:masterClrMapping/>
  </p:clrMapOvr>
  <p:transition advTm="9297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Бабушка – это самый близкий мне человек.</a:t>
            </a:r>
            <a:endParaRPr lang="ru-RU" dirty="0"/>
          </a:p>
        </p:txBody>
      </p:sp>
      <p:pic>
        <p:nvPicPr>
          <p:cNvPr id="5" name="Содержимое 4" descr="Гладилин Андрей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832453" y="1600200"/>
            <a:ext cx="3288093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71613"/>
            <a:ext cx="4038600" cy="32861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желаю тебе в этот день здоровья, хорошего настроения и долгих лет жизни.</a:t>
            </a:r>
          </a:p>
          <a:p>
            <a:pPr algn="r">
              <a:buNone/>
            </a:pPr>
            <a:r>
              <a:rPr lang="ru-RU" dirty="0" smtClean="0"/>
              <a:t>Гладилин Андрей</a:t>
            </a:r>
            <a:endParaRPr lang="ru-RU" dirty="0"/>
          </a:p>
        </p:txBody>
      </p:sp>
    </p:spTree>
  </p:cSld>
  <p:clrMapOvr>
    <a:masterClrMapping/>
  </p:clrMapOvr>
  <p:transition advTm="9032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3200" dirty="0" smtClean="0"/>
              <a:t>Мама – это тот человек, который нас родил и которого мы любим</a:t>
            </a:r>
            <a:endParaRPr lang="ru-RU" sz="3200" dirty="0"/>
          </a:p>
        </p:txBody>
      </p:sp>
      <p:pic>
        <p:nvPicPr>
          <p:cNvPr id="5" name="Содержимое 4" descr="Дорофеева Кристин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77274" y="1755379"/>
            <a:ext cx="3288093" cy="421560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2574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желаю тебе счастья, здоровья и много любви.</a:t>
            </a:r>
          </a:p>
          <a:p>
            <a:pPr algn="r">
              <a:buNone/>
            </a:pPr>
            <a:r>
              <a:rPr lang="ru-RU" dirty="0" smtClean="0"/>
              <a:t>Дорофеева Кристина</a:t>
            </a:r>
            <a:endParaRPr lang="ru-RU" dirty="0"/>
          </a:p>
        </p:txBody>
      </p:sp>
    </p:spTree>
  </p:cSld>
  <p:clrMapOvr>
    <a:masterClrMapping/>
  </p:clrMapOvr>
  <p:transition advTm="7816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4000" dirty="0" smtClean="0"/>
              <a:t>Мама – это любимый человек.</a:t>
            </a:r>
            <a:endParaRPr lang="ru-RU" sz="4000" dirty="0"/>
          </a:p>
        </p:txBody>
      </p:sp>
      <p:pic>
        <p:nvPicPr>
          <p:cNvPr id="5" name="Содержимое 4" descr="Иванов Илья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832453" y="1600200"/>
            <a:ext cx="3288093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6860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Желаю тебе никогда не болеть, чтобы в жизни у тебя всё получалось.</a:t>
            </a:r>
          </a:p>
          <a:p>
            <a:pPr algn="r">
              <a:buNone/>
            </a:pPr>
            <a:r>
              <a:rPr lang="ru-RU" dirty="0" smtClean="0"/>
              <a:t>Иванов Илья</a:t>
            </a:r>
            <a:endParaRPr lang="ru-RU" dirty="0"/>
          </a:p>
        </p:txBody>
      </p:sp>
    </p:spTree>
  </p:cSld>
  <p:clrMapOvr>
    <a:masterClrMapping/>
  </p:clrMapOvr>
  <p:transition advTm="8861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just"/>
            <a:r>
              <a:rPr lang="ru-RU" sz="3200" dirty="0" smtClean="0"/>
              <a:t>Мама – это член нашей семьи, которого я очень люблю.</a:t>
            </a:r>
            <a:endParaRPr lang="ru-RU" sz="3200" dirty="0"/>
          </a:p>
        </p:txBody>
      </p:sp>
      <p:pic>
        <p:nvPicPr>
          <p:cNvPr id="5" name="Содержимое 4" descr="Иванцов Максим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832453" y="1600200"/>
            <a:ext cx="3288093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5431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Мама, я желаю тебе счастья, удачи и всего самого хорошего.</a:t>
            </a:r>
          </a:p>
          <a:p>
            <a:pPr algn="r">
              <a:buNone/>
            </a:pPr>
            <a:r>
              <a:rPr lang="ru-RU" dirty="0" smtClean="0"/>
              <a:t>Иванцов Максим</a:t>
            </a:r>
            <a:endParaRPr lang="ru-RU" dirty="0"/>
          </a:p>
        </p:txBody>
      </p:sp>
    </p:spTree>
  </p:cSld>
  <p:clrMapOvr>
    <a:masterClrMapping/>
  </p:clrMapOvr>
  <p:transition advTm="10702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Мама для меня всё, что только можно получить во Вселенной.</a:t>
            </a:r>
            <a:endParaRPr lang="ru-RU" sz="2800" dirty="0"/>
          </a:p>
        </p:txBody>
      </p:sp>
      <p:pic>
        <p:nvPicPr>
          <p:cNvPr id="5" name="Содержимое 4" descr="Кекин Илья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61461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Дорогая мамочка, не хворай, будь счастлива, почаще выходи из дома.</a:t>
            </a:r>
          </a:p>
          <a:p>
            <a:pPr algn="r">
              <a:buNone/>
            </a:pPr>
            <a:r>
              <a:rPr lang="ru-RU" dirty="0" smtClean="0"/>
              <a:t>Кекин Илья</a:t>
            </a:r>
            <a:endParaRPr lang="ru-RU" dirty="0"/>
          </a:p>
        </p:txBody>
      </p:sp>
    </p:spTree>
  </p:cSld>
  <p:clrMapOvr>
    <a:masterClrMapping/>
  </p:clrMapOvr>
  <p:transition advTm="9188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Мама – это человек, который о нас заботится.</a:t>
            </a:r>
            <a:endParaRPr lang="ru-RU" dirty="0"/>
          </a:p>
        </p:txBody>
      </p:sp>
      <p:pic>
        <p:nvPicPr>
          <p:cNvPr id="5" name="Содержимое 4" descr="Лебедева Маш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832453" y="1600200"/>
            <a:ext cx="3288093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9718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 желаю тебе, чтобы ты никогда не болела. Была самой лучшей и красивой </a:t>
            </a:r>
            <a:r>
              <a:rPr lang="ru-RU" dirty="0"/>
              <a:t>м</a:t>
            </a:r>
            <a:r>
              <a:rPr lang="ru-RU" dirty="0" smtClean="0"/>
              <a:t>амой на свете.</a:t>
            </a:r>
          </a:p>
          <a:p>
            <a:pPr algn="r">
              <a:buNone/>
            </a:pPr>
            <a:r>
              <a:rPr lang="ru-RU" dirty="0" smtClean="0"/>
              <a:t>Лебедева Мария</a:t>
            </a:r>
            <a:endParaRPr lang="ru-RU" dirty="0"/>
          </a:p>
        </p:txBody>
      </p:sp>
    </p:spTree>
  </p:cSld>
  <p:clrMapOvr>
    <a:masterClrMapping/>
  </p:clrMapOvr>
  <p:transition advTm="12901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Мама – это самое любимое, что есть у меня.</a:t>
            </a:r>
            <a:endParaRPr lang="ru-RU" dirty="0"/>
          </a:p>
        </p:txBody>
      </p:sp>
      <p:pic>
        <p:nvPicPr>
          <p:cNvPr id="5" name="Содержимое 4" descr="Левашов Даниил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832453" y="1600200"/>
            <a:ext cx="3288093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6860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Желаю тебе счастья, здоровья, чтобы ты всегда была добрая и умная.</a:t>
            </a:r>
          </a:p>
          <a:p>
            <a:pPr algn="r">
              <a:buNone/>
            </a:pPr>
            <a:r>
              <a:rPr lang="ru-RU" dirty="0" smtClean="0"/>
              <a:t>Левашов Даниил</a:t>
            </a:r>
            <a:endParaRPr lang="ru-RU" dirty="0"/>
          </a:p>
        </p:txBody>
      </p:sp>
    </p:spTree>
  </p:cSld>
  <p:clrMapOvr>
    <a:masterClrMapping/>
  </p:clrMapOvr>
  <p:transition advTm="8456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веты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Цветы</Template>
  <TotalTime>72</TotalTime>
  <Words>343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Цветы</vt:lpstr>
      <vt:lpstr>Специальное оформление</vt:lpstr>
      <vt:lpstr>С ДНЁМ МАТЕРИ!</vt:lpstr>
      <vt:lpstr>Мама – это самый-самый любимый человек</vt:lpstr>
      <vt:lpstr>Бабушка – это самый близкий мне человек.</vt:lpstr>
      <vt:lpstr>Мама – это тот человек, который нас родил и которого мы любим</vt:lpstr>
      <vt:lpstr>Мама – это любимый человек.</vt:lpstr>
      <vt:lpstr>Мама – это член нашей семьи, которого я очень люблю.</vt:lpstr>
      <vt:lpstr>Мама для меня всё, что только можно получить во Вселенной.</vt:lpstr>
      <vt:lpstr>Мама – это человек, который о нас заботится.</vt:lpstr>
      <vt:lpstr>Мама – это самое любимое, что есть у меня.</vt:lpstr>
      <vt:lpstr>Мама – это самый лучший  и любимый человек на свете.</vt:lpstr>
      <vt:lpstr>Мама – это мой самый близкий и родной человек!</vt:lpstr>
      <vt:lpstr>Мама – это самый лучший человек  на Земле. Бывает она ругается, но за дело.</vt:lpstr>
      <vt:lpstr>Мама – это лучик света.</vt:lpstr>
      <vt:lpstr>Мама – это моя жизнь!</vt:lpstr>
      <vt:lpstr>МЫ ВАС ЛЮБИМ!!!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ДНЁМ МАТЕРИ!</dc:title>
  <dc:creator>Аня</dc:creator>
  <cp:lastModifiedBy>Аня</cp:lastModifiedBy>
  <cp:revision>11</cp:revision>
  <dcterms:created xsi:type="dcterms:W3CDTF">2013-11-27T11:54:51Z</dcterms:created>
  <dcterms:modified xsi:type="dcterms:W3CDTF">2013-11-30T08:22:11Z</dcterms:modified>
</cp:coreProperties>
</file>