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80" r:id="rId3"/>
    <p:sldId id="281" r:id="rId4"/>
    <p:sldId id="279" r:id="rId5"/>
    <p:sldId id="257" r:id="rId6"/>
    <p:sldId id="260" r:id="rId7"/>
    <p:sldId id="261" r:id="rId8"/>
    <p:sldId id="259" r:id="rId9"/>
    <p:sldId id="263" r:id="rId10"/>
    <p:sldId id="268" r:id="rId11"/>
    <p:sldId id="270" r:id="rId12"/>
    <p:sldId id="266" r:id="rId13"/>
    <p:sldId id="269" r:id="rId14"/>
    <p:sldId id="271" r:id="rId15"/>
    <p:sldId id="272" r:id="rId16"/>
    <p:sldId id="274" r:id="rId17"/>
    <p:sldId id="273" r:id="rId18"/>
    <p:sldId id="275" r:id="rId19"/>
    <p:sldId id="277" r:id="rId20"/>
    <p:sldId id="276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785BA-ADE0-482F-9544-45EAE93A10F2}" type="datetimeFigureOut">
              <a:rPr lang="ru-RU" smtClean="0"/>
              <a:t>13.11.2013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3CC3E-F400-4EC8-A322-6A12889674C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6CDA6-A525-4DD1-95C7-84B3B1F6AC3D}" type="datetime1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D39D2-74EF-43FB-A0A3-C79CD8F2767F}" type="datetime1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B98F7-B391-4931-90CD-89E677C2CB6B}" type="datetime1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8E639-A9CE-46F0-9FBF-F951A0410872}" type="datetime1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8D84D-D98B-4656-A48D-CFBD995D7732}" type="datetime1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8C29E-9DFB-4F21-9787-5B16A0D0D88E}" type="datetime1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31AF-9148-4BCF-AB6B-8EA498F02256}" type="datetime1">
              <a:rPr lang="ru-RU" smtClean="0"/>
              <a:t>13.11.2013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5D623-51CD-4E80-BAFB-D44B0A98294A}" type="datetime1">
              <a:rPr lang="ru-RU" smtClean="0"/>
              <a:t>13.11.2013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20C58-8462-48B2-90C7-4FA98D0FC028}" type="datetime1">
              <a:rPr lang="ru-RU" smtClean="0"/>
              <a:t>13.11.2013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AC83-F922-41CF-A098-9E5045289413}" type="datetime1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B6126-0E14-41A1-AFC9-E3120DFDD490}" type="datetime1">
              <a:rPr lang="ru-RU" smtClean="0"/>
              <a:t>13.11.2013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BE1AA-7F3F-4064-9DF6-C9EBB18A15CD}" type="datetime1">
              <a:rPr lang="ru-RU" smtClean="0"/>
              <a:t>13.11.2013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9E26C-44DC-49FC-B1CB-CA68EB15ADE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56992"/>
            <a:ext cx="7846640" cy="21602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C:\Users\Людмила\Desktop\Рисунок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7319183" cy="434555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1520" y="566970"/>
            <a:ext cx="8496944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</a:t>
            </a:r>
            <a:r>
              <a:rPr kumimoji="0" lang="ru-RU" sz="4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400" b="1" baseline="0" dirty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«В гостях у природы».        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67744" y="31409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.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60648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        Занятие </a:t>
            </a:r>
            <a:r>
              <a:rPr lang="ru-RU" sz="3600" b="1" dirty="0">
                <a:solidFill>
                  <a:srgbClr val="00B050"/>
                </a:solidFill>
              </a:rPr>
              <a:t>по экологии </a:t>
            </a:r>
            <a:r>
              <a:rPr lang="ru-RU" sz="3600" b="1" dirty="0" smtClean="0">
                <a:solidFill>
                  <a:srgbClr val="00B050"/>
                </a:solidFill>
              </a:rPr>
              <a:t>во </a:t>
            </a:r>
            <a:r>
              <a:rPr lang="ru-RU" sz="3600" b="1" dirty="0">
                <a:solidFill>
                  <a:srgbClr val="00B050"/>
                </a:solidFill>
              </a:rPr>
              <a:t>второй </a:t>
            </a:r>
            <a:r>
              <a:rPr lang="ru-RU" sz="3600" b="1" dirty="0" smtClean="0">
                <a:solidFill>
                  <a:srgbClr val="00B050"/>
                </a:solidFill>
              </a:rPr>
              <a:t>              </a:t>
            </a:r>
          </a:p>
          <a:p>
            <a:r>
              <a:rPr lang="ru-RU" sz="3600" b="1" dirty="0" smtClean="0">
                <a:solidFill>
                  <a:srgbClr val="00B050"/>
                </a:solidFill>
              </a:rPr>
              <a:t>                   младшей </a:t>
            </a:r>
            <a:r>
              <a:rPr lang="ru-RU" sz="3600" b="1" dirty="0">
                <a:solidFill>
                  <a:srgbClr val="00B050"/>
                </a:solidFill>
              </a:rPr>
              <a:t>группе. </a:t>
            </a:r>
            <a:r>
              <a:rPr lang="ru-RU" sz="3600" b="1" dirty="0" smtClean="0">
                <a:solidFill>
                  <a:srgbClr val="00B050"/>
                </a:solidFill>
              </a:rPr>
              <a:t>       </a:t>
            </a: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Людмила\Desktop\Рисунок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64704"/>
            <a:ext cx="7272578" cy="5024645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32656"/>
            <a:ext cx="55801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«Белый снег пушистый в </a:t>
            </a:r>
            <a:r>
              <a:rPr lang="ru-RU" dirty="0" smtClean="0"/>
              <a:t>воздухе ещё </a:t>
            </a:r>
            <a:r>
              <a:rPr lang="ru-RU" dirty="0"/>
              <a:t>кружится</a:t>
            </a:r>
            <a:r>
              <a:rPr lang="ru-RU" dirty="0" smtClean="0"/>
              <a:t>»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Людмила\Desktop\Рисунок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196752"/>
            <a:ext cx="4896544" cy="4866676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60648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Солнышко </a:t>
            </a:r>
            <a:r>
              <a:rPr lang="ru-RU" dirty="0"/>
              <a:t>выглянуло, Весна пришла, и закапали сосульки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Людмила\Desktop\Безымянный.png2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764704"/>
            <a:ext cx="8208912" cy="5817450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40466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1267" name="Picture 3" descr="C:\Users\Людмила\Desktop\Рисунок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356992"/>
            <a:ext cx="4680439" cy="3166864"/>
          </a:xfrm>
          <a:prstGeom prst="rect">
            <a:avLst/>
          </a:prstGeom>
          <a:noFill/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51520" y="157863"/>
            <a:ext cx="88924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обежали ручейки и медведю штаны в берлоге промочили.  Проснулся мишка – топ-топ-топ, пошёл себе сухое место искать.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Людмила\Desktop\Рисунок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268760"/>
            <a:ext cx="6070038" cy="4552528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32656"/>
            <a:ext cx="8136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Солнышко греет, снег </a:t>
            </a:r>
            <a:r>
              <a:rPr lang="ru-RU" dirty="0" smtClean="0"/>
              <a:t>топит. А вот и листочки на деревьях распустились. 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Людмила\Desktop\Рисунок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1929" y="1844825"/>
            <a:ext cx="5395732" cy="3384376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32656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Упало зёрнышко в землю. Пригрело </a:t>
            </a:r>
            <a:r>
              <a:rPr lang="ru-RU" dirty="0" smtClean="0"/>
              <a:t>солнышко, </a:t>
            </a:r>
            <a:r>
              <a:rPr lang="ru-RU" dirty="0"/>
              <a:t>из зёрнышка появился росток 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Людмила\Desktop\Рисунок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5601" y="1412777"/>
            <a:ext cx="6159597" cy="4248472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60648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Как много цветов распустилось у нас в саду, а как они </a:t>
            </a:r>
            <a:r>
              <a:rPr lang="ru-RU" dirty="0" smtClean="0"/>
              <a:t>пахнут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Users\Людмила\Desktop\Рисунок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124744"/>
            <a:ext cx="5776209" cy="3816424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33265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Заглянуло солнышко на скотный двор к </a:t>
            </a:r>
            <a:r>
              <a:rPr lang="ru-RU" dirty="0" smtClean="0"/>
              <a:t>животным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268760"/>
            <a:ext cx="3312368" cy="4594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260648"/>
            <a:ext cx="4270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Хвост крючком, нос пятачком.(поросёнок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556792"/>
            <a:ext cx="5133351" cy="3883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32656"/>
            <a:ext cx="5796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Впереди рога, а сзади хвост, даёт молоко (корова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Людмила\Desktop\Рисунок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412777"/>
            <a:ext cx="4618481" cy="3788028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23728" y="404664"/>
            <a:ext cx="45399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К хозяину спешит, дом сторожит (собака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484784"/>
            <a:ext cx="2672937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260648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Я, </a:t>
            </a:r>
            <a:r>
              <a:rPr lang="ru-RU" b="1" dirty="0" err="1"/>
              <a:t>Загадушка</a:t>
            </a:r>
            <a:r>
              <a:rPr lang="ru-RU" b="1" dirty="0"/>
              <a:t>, к</a:t>
            </a:r>
            <a:r>
              <a:rPr lang="ru-RU" dirty="0"/>
              <a:t> себе в гости приглашаю, вам загадки загадаю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44824"/>
            <a:ext cx="42576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331640" y="548680"/>
            <a:ext cx="5076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 лапках цап царапки, люблю мышей ловить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071042"/>
            <a:ext cx="4608512" cy="4374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548680"/>
            <a:ext cx="930825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Солнышко пригревает, снег растопило в водичку превратило. Зима ушла. Какое время года наступило?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3" descr="C:\Users\Людмила\Desktop\c6cdc41a6a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476672"/>
            <a:ext cx="4800533" cy="3600400"/>
          </a:xfrm>
          <a:prstGeom prst="rect">
            <a:avLst/>
          </a:prstGeom>
          <a:noFill/>
        </p:spPr>
      </p:pic>
      <p:pic>
        <p:nvPicPr>
          <p:cNvPr id="26628" name="Picture 4" descr="C:\Users\Людмила\Desktop\iCATUQDNX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4365104"/>
            <a:ext cx="2841104" cy="2130828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59323"/>
            <a:ext cx="895924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Хожу в пушистой шубке, живу в густом лесу. В дупле на старой ели орешки я грызу. Кто это?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(Белка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692696"/>
            <a:ext cx="3096344" cy="3289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8748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Уронила белка шишку. Шишка стукнула </a:t>
            </a:r>
            <a:r>
              <a:rPr lang="ru-RU" b="1" dirty="0"/>
              <a:t>зайчишку, тот</a:t>
            </a:r>
            <a:r>
              <a:rPr lang="ru-RU" dirty="0"/>
              <a:t> пустился наутёк, чуть</a:t>
            </a:r>
            <a:r>
              <a:rPr lang="ru-RU" b="1" dirty="0"/>
              <a:t> медведя</a:t>
            </a:r>
            <a:r>
              <a:rPr lang="ru-RU" dirty="0"/>
              <a:t> не сбил с ног.- </a:t>
            </a:r>
          </a:p>
        </p:txBody>
      </p:sp>
      <p:pic>
        <p:nvPicPr>
          <p:cNvPr id="8" name="Picture 3" descr="C:\Users\Людмила\Desktop\1258476896_foto_hare_rabbit_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852936"/>
            <a:ext cx="4824536" cy="3413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Людмила\Desktop\1258476896_foto_hare_rabbit_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9000"/>
            <a:ext cx="4267200" cy="3019425"/>
          </a:xfrm>
          <a:prstGeom prst="rect">
            <a:avLst/>
          </a:prstGeom>
          <a:noFill/>
        </p:spPr>
      </p:pic>
      <p:pic>
        <p:nvPicPr>
          <p:cNvPr id="4" name="Picture 2" descr="C:\Users\Людмила\Desktop\iCA5YACX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85597" y="1491721"/>
            <a:ext cx="5878891" cy="4943612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260648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.- Под корнями старой ели размышлял медведь полдня: «Что- то зайцы осмелели. Нападают на меня. Ой. Ой. Ой.»(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44824"/>
            <a:ext cx="3337173" cy="4469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548680"/>
            <a:ext cx="5293413" cy="5797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987824" y="6492875"/>
            <a:ext cx="2895600" cy="365125"/>
          </a:xfrm>
        </p:spPr>
        <p:txBody>
          <a:bodyPr/>
          <a:lstStyle/>
          <a:p>
            <a:r>
              <a:rPr lang="ru-RU" dirty="0" smtClean="0"/>
              <a:t>Черепова Л.И.</a:t>
            </a:r>
            <a:endParaRPr lang="ru-RU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23528" y="260648"/>
            <a:ext cx="88204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Зайка беленький сидит</a:t>
            </a:r>
            <a:r>
              <a:rPr lang="ru-RU" sz="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 ушами шевелит: вот так, вот так! И ушами шевелит.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Людмила\Desktop\Безымянный.png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5196" y="1610430"/>
            <a:ext cx="5293068" cy="4050817"/>
          </a:xfrm>
          <a:prstGeom prst="rect">
            <a:avLst/>
          </a:prstGeom>
          <a:noFill/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23528" y="412885"/>
            <a:ext cx="83529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Хитрая плутовка, рыжая головка, хвост пушистый – краса, а зовут её ….(Лиса)»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 Вдруг из-за берёзы показалась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ЛИСА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822407"/>
            <a:ext cx="5923384" cy="4191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365104"/>
            <a:ext cx="3270836" cy="1759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88640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Помчался заяц от лисы. Хвост дрожит, дрожат усы. Нет спасения в лесу. Прыгнул к ёжику в нору 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508040"/>
            <a:ext cx="3159646" cy="245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052736"/>
            <a:ext cx="5204671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E26C-44DC-49FC-B1CB-CA68EB15ADE7}" type="slidenum">
              <a:rPr lang="ru-RU" smtClean="0"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Черепова Л.И.</a:t>
            </a:r>
            <a:endParaRPr lang="ru-RU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39552" y="229871"/>
            <a:ext cx="86044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Лиса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«Ты скажи мне милый ёж, чем колючий мех хорош?»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Ёж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«Тем он, лисонька, хорош, что зубами не возьмёшь.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411</Words>
  <Application>Microsoft Office PowerPoint</Application>
  <PresentationFormat>Экран (4:3)</PresentationFormat>
  <Paragraphs>71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Людмила</cp:lastModifiedBy>
  <cp:revision>76</cp:revision>
  <dcterms:created xsi:type="dcterms:W3CDTF">2013-11-13T15:32:38Z</dcterms:created>
  <dcterms:modified xsi:type="dcterms:W3CDTF">2013-11-13T20:46:02Z</dcterms:modified>
</cp:coreProperties>
</file>