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88" r:id="rId3"/>
    <p:sldId id="291" r:id="rId4"/>
    <p:sldId id="311" r:id="rId5"/>
    <p:sldId id="293" r:id="rId6"/>
    <p:sldId id="294" r:id="rId7"/>
    <p:sldId id="295" r:id="rId8"/>
    <p:sldId id="296" r:id="rId9"/>
    <p:sldId id="299" r:id="rId10"/>
    <p:sldId id="301" r:id="rId11"/>
    <p:sldId id="306" r:id="rId12"/>
    <p:sldId id="302" r:id="rId13"/>
    <p:sldId id="304" r:id="rId14"/>
    <p:sldId id="310" r:id="rId15"/>
    <p:sldId id="307" r:id="rId16"/>
    <p:sldId id="312" r:id="rId17"/>
    <p:sldId id="313" r:id="rId18"/>
    <p:sldId id="305" r:id="rId19"/>
    <p:sldId id="308" r:id="rId20"/>
    <p:sldId id="314" r:id="rId21"/>
    <p:sldId id="309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94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9CBEF-5784-4FDA-A700-890C8AEE03F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3B139-E105-4AB8-B03C-5EF510303C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9CBEF-5784-4FDA-A700-890C8AEE03F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3B139-E105-4AB8-B03C-5EF51030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9CBEF-5784-4FDA-A700-890C8AEE03F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3B139-E105-4AB8-B03C-5EF51030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9CBEF-5784-4FDA-A700-890C8AEE03F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3B139-E105-4AB8-B03C-5EF51030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9CBEF-5784-4FDA-A700-890C8AEE03F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3B139-E105-4AB8-B03C-5EF510303C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9CBEF-5784-4FDA-A700-890C8AEE03F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3B139-E105-4AB8-B03C-5EF51030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9CBEF-5784-4FDA-A700-890C8AEE03F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3B139-E105-4AB8-B03C-5EF51030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9CBEF-5784-4FDA-A700-890C8AEE03F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3B139-E105-4AB8-B03C-5EF51030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9CBEF-5784-4FDA-A700-890C8AEE03F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3B139-E105-4AB8-B03C-5EF510303C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9CBEF-5784-4FDA-A700-890C8AEE03F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3B139-E105-4AB8-B03C-5EF51030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9CBEF-5784-4FDA-A700-890C8AEE03F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3B139-E105-4AB8-B03C-5EF510303C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759CBEF-5784-4FDA-A700-890C8AEE03F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9D3B139-E105-4AB8-B03C-5EF510303C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651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924152"/>
            <a:ext cx="6282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Мамино сердце</a:t>
            </a:r>
            <a:endParaRPr lang="ru-RU" sz="5400" b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Рамиль\Deskto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9" y="0"/>
            <a:ext cx="9302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Рамиль\Desktop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45" y="0"/>
            <a:ext cx="333215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Рамиль\Desktop\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7629"/>
            <a:ext cx="4896544" cy="622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95447" cy="478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flipH="1">
            <a:off x="5072066" y="3786190"/>
            <a:ext cx="27146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:</a:t>
            </a:r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5072074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Выбери себе пару»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8245"/>
            <a:ext cx="9144000" cy="690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214686"/>
            <a:ext cx="485775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limon42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285728"/>
            <a:ext cx="2047875" cy="1847850"/>
          </a:xfrm>
          <a:prstGeom prst="rect">
            <a:avLst/>
          </a:prstGeom>
        </p:spPr>
      </p:pic>
      <p:pic>
        <p:nvPicPr>
          <p:cNvPr id="4" name="Рисунок 3" descr="limon42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4214818"/>
            <a:ext cx="2047875" cy="184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6446" y="50004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у колыбел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220" y="0"/>
            <a:ext cx="4472780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57818" y="1142984"/>
            <a:ext cx="3571900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НИКОГДА НЕ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БРОСАИТЕ СВОИХ МАТЕРЕЙ 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Рамиль\Desktop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0560"/>
            <a:ext cx="4534741" cy="571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Рамиль\Desktop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14" y="0"/>
            <a:ext cx="9175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85918" y="4429132"/>
            <a:ext cx="6000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Мать – Россия моя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чем тебя мне сравнить?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тебя мне не петь,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тебя мне </a:t>
            </a: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жить.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Рамиль\Deskto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76"/>
            <a:ext cx="9150214" cy="687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Рамиль\Desktop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402" y="-10294"/>
            <a:ext cx="10175250" cy="686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1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Рамиль\Desktop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354" y="550910"/>
            <a:ext cx="4536920" cy="604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fleur0336i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4538670"/>
            <a:ext cx="2547354" cy="2319330"/>
          </a:xfrm>
          <a:prstGeom prst="rect">
            <a:avLst/>
          </a:prstGeom>
        </p:spPr>
      </p:pic>
      <p:pic>
        <p:nvPicPr>
          <p:cNvPr id="6" name="Рисунок 5" descr="fleur0336i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724362" flipH="1">
            <a:off x="6577974" y="-51545"/>
            <a:ext cx="2547354" cy="2319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Рамиль\Desktop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896544" cy="63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86381" y="1571612"/>
            <a:ext cx="3500462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«Я очень боюсь, я совершенно не знаю, что я должен делать в этом мире?!»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Рамиль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5410"/>
            <a:ext cx="4248472" cy="600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0"/>
            <a:ext cx="4572000" cy="72019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Comic Sans MS" pitchFamily="66" charset="0"/>
              </a:rPr>
              <a:t>Все мои самые светлые сны,</a:t>
            </a:r>
            <a:br>
              <a:rPr lang="ru-RU" sz="1400" dirty="0">
                <a:latin typeface="Comic Sans MS" pitchFamily="66" charset="0"/>
              </a:rPr>
            </a:br>
            <a:r>
              <a:rPr lang="ru-RU" sz="1400" dirty="0">
                <a:latin typeface="Comic Sans MS" pitchFamily="66" charset="0"/>
              </a:rPr>
              <a:t>Радуги, звёзды, легенды и храмы</a:t>
            </a:r>
            <a:br>
              <a:rPr lang="ru-RU" sz="1400" dirty="0">
                <a:latin typeface="Comic Sans MS" pitchFamily="66" charset="0"/>
              </a:rPr>
            </a:br>
            <a:r>
              <a:rPr lang="ru-RU" sz="1400" dirty="0">
                <a:latin typeface="Comic Sans MS" pitchFamily="66" charset="0"/>
              </a:rPr>
              <a:t>Были как в зеркале отражены</a:t>
            </a:r>
            <a:br>
              <a:rPr lang="ru-RU" sz="1400" dirty="0">
                <a:latin typeface="Comic Sans MS" pitchFamily="66" charset="0"/>
              </a:rPr>
            </a:br>
            <a:r>
              <a:rPr lang="ru-RU" sz="1400" dirty="0">
                <a:latin typeface="Comic Sans MS" pitchFamily="66" charset="0"/>
              </a:rPr>
              <a:t>В ясных глазах моей мамы</a:t>
            </a:r>
            <a:r>
              <a:rPr lang="ru-RU" sz="1400" dirty="0" smtClean="0">
                <a:latin typeface="Comic Sans MS" pitchFamily="66" charset="0"/>
              </a:rPr>
              <a:t>.</a:t>
            </a:r>
            <a:r>
              <a:rPr lang="ru-RU" sz="1400" dirty="0">
                <a:latin typeface="Comic Sans MS" pitchFamily="66" charset="0"/>
              </a:rPr>
              <a:t/>
            </a:r>
            <a:br>
              <a:rPr lang="ru-RU" sz="1400" dirty="0">
                <a:latin typeface="Comic Sans MS" pitchFamily="66" charset="0"/>
              </a:rPr>
            </a:br>
            <a:r>
              <a:rPr lang="ru-RU" sz="1400" dirty="0">
                <a:latin typeface="Comic Sans MS" pitchFamily="66" charset="0"/>
              </a:rPr>
              <a:t>Ты меня за руку в мир привела,</a:t>
            </a:r>
            <a:br>
              <a:rPr lang="ru-RU" sz="1400" dirty="0">
                <a:latin typeface="Comic Sans MS" pitchFamily="66" charset="0"/>
              </a:rPr>
            </a:br>
            <a:r>
              <a:rPr lang="ru-RU" sz="1400" dirty="0">
                <a:latin typeface="Comic Sans MS" pitchFamily="66" charset="0"/>
              </a:rPr>
              <a:t>Ласково чуть подтолкнула ладонью</a:t>
            </a:r>
            <a:br>
              <a:rPr lang="ru-RU" sz="1400" dirty="0">
                <a:latin typeface="Comic Sans MS" pitchFamily="66" charset="0"/>
              </a:rPr>
            </a:br>
            <a:r>
              <a:rPr lang="ru-RU" sz="1400" dirty="0">
                <a:latin typeface="Comic Sans MS" pitchFamily="66" charset="0"/>
              </a:rPr>
              <a:t>И на пути моём солнце зажгла,</a:t>
            </a:r>
            <a:br>
              <a:rPr lang="ru-RU" sz="1400" dirty="0">
                <a:latin typeface="Comic Sans MS" pitchFamily="66" charset="0"/>
              </a:rPr>
            </a:br>
            <a:r>
              <a:rPr lang="ru-RU" sz="1400" dirty="0">
                <a:latin typeface="Comic Sans MS" pitchFamily="66" charset="0"/>
              </a:rPr>
              <a:t>Что называют любовью</a:t>
            </a:r>
            <a:r>
              <a:rPr lang="ru-RU" sz="1400" dirty="0" smtClean="0">
                <a:latin typeface="Comic Sans MS" pitchFamily="66" charset="0"/>
              </a:rPr>
              <a:t>.</a:t>
            </a:r>
            <a:r>
              <a:rPr lang="ru-RU" sz="1400" dirty="0">
                <a:latin typeface="Comic Sans MS" pitchFamily="66" charset="0"/>
              </a:rPr>
              <a:t/>
            </a:r>
            <a:br>
              <a:rPr lang="ru-RU" sz="1400" dirty="0">
                <a:latin typeface="Comic Sans MS" pitchFamily="66" charset="0"/>
              </a:rPr>
            </a:br>
            <a:r>
              <a:rPr lang="ru-RU" sz="1400" b="1" dirty="0">
                <a:latin typeface="Comic Sans MS" pitchFamily="66" charset="0"/>
              </a:rPr>
              <a:t>Мамино сердце - хрустальная чаша,</a:t>
            </a:r>
            <a:br>
              <a:rPr lang="ru-RU" sz="1400" b="1" dirty="0">
                <a:latin typeface="Comic Sans MS" pitchFamily="66" charset="0"/>
              </a:rPr>
            </a:br>
            <a:r>
              <a:rPr lang="ru-RU" sz="1400" b="1" dirty="0">
                <a:latin typeface="Comic Sans MS" pitchFamily="66" charset="0"/>
              </a:rPr>
              <a:t>Вечно тревоги и ласки, тревоги и ласки полно,</a:t>
            </a:r>
            <a:br>
              <a:rPr lang="ru-RU" sz="1400" b="1" dirty="0">
                <a:latin typeface="Comic Sans MS" pitchFamily="66" charset="0"/>
              </a:rPr>
            </a:br>
            <a:r>
              <a:rPr lang="ru-RU" sz="1400" b="1" dirty="0">
                <a:latin typeface="Comic Sans MS" pitchFamily="66" charset="0"/>
              </a:rPr>
              <a:t>Мамино сердце бьётся всё чаще, чаще,</a:t>
            </a:r>
            <a:br>
              <a:rPr lang="ru-RU" sz="1400" b="1" dirty="0">
                <a:latin typeface="Comic Sans MS" pitchFamily="66" charset="0"/>
              </a:rPr>
            </a:br>
            <a:r>
              <a:rPr lang="ru-RU" sz="1400" b="1" dirty="0">
                <a:latin typeface="Comic Sans MS" pitchFamily="66" charset="0"/>
              </a:rPr>
              <a:t>Как сделать, чтоб никогда не разбилось оно</a:t>
            </a:r>
            <a:r>
              <a:rPr lang="ru-RU" sz="1400" b="1" dirty="0" smtClean="0">
                <a:latin typeface="Comic Sans MS" pitchFamily="66" charset="0"/>
              </a:rPr>
              <a:t>.</a:t>
            </a:r>
            <a:r>
              <a:rPr lang="ru-RU" sz="1400" b="1" dirty="0">
                <a:latin typeface="Comic Sans MS" pitchFamily="66" charset="0"/>
              </a:rPr>
              <a:t/>
            </a:r>
            <a:br>
              <a:rPr lang="ru-RU" sz="1400" b="1" dirty="0">
                <a:latin typeface="Comic Sans MS" pitchFamily="66" charset="0"/>
              </a:rPr>
            </a:br>
            <a:r>
              <a:rPr lang="ru-RU" sz="1400" dirty="0">
                <a:latin typeface="Comic Sans MS" pitchFamily="66" charset="0"/>
              </a:rPr>
              <a:t>Ты отличать научила меня</a:t>
            </a:r>
            <a:br>
              <a:rPr lang="ru-RU" sz="1400" dirty="0">
                <a:latin typeface="Comic Sans MS" pitchFamily="66" charset="0"/>
              </a:rPr>
            </a:br>
            <a:r>
              <a:rPr lang="ru-RU" sz="1400" dirty="0">
                <a:latin typeface="Comic Sans MS" pitchFamily="66" charset="0"/>
              </a:rPr>
              <a:t>Зло от добра под любою одеждой</a:t>
            </a:r>
            <a:br>
              <a:rPr lang="ru-RU" sz="1400" dirty="0">
                <a:latin typeface="Comic Sans MS" pitchFamily="66" charset="0"/>
              </a:rPr>
            </a:br>
            <a:r>
              <a:rPr lang="ru-RU" sz="1400" dirty="0">
                <a:latin typeface="Comic Sans MS" pitchFamily="66" charset="0"/>
              </a:rPr>
              <a:t>И начинать утро каждого дня</a:t>
            </a:r>
            <a:br>
              <a:rPr lang="ru-RU" sz="1400" dirty="0">
                <a:latin typeface="Comic Sans MS" pitchFamily="66" charset="0"/>
              </a:rPr>
            </a:br>
            <a:r>
              <a:rPr lang="ru-RU" sz="1400" dirty="0">
                <a:latin typeface="Comic Sans MS" pitchFamily="66" charset="0"/>
              </a:rPr>
              <a:t>С веры, любви и надежды</a:t>
            </a:r>
            <a:r>
              <a:rPr lang="ru-RU" sz="1400" dirty="0" smtClean="0">
                <a:latin typeface="Comic Sans MS" pitchFamily="66" charset="0"/>
              </a:rPr>
              <a:t>.</a:t>
            </a:r>
            <a:r>
              <a:rPr lang="ru-RU" sz="1400" dirty="0">
                <a:latin typeface="Comic Sans MS" pitchFamily="66" charset="0"/>
              </a:rPr>
              <a:t/>
            </a:r>
            <a:br>
              <a:rPr lang="ru-RU" sz="1400" dirty="0">
                <a:latin typeface="Comic Sans MS" pitchFamily="66" charset="0"/>
              </a:rPr>
            </a:br>
            <a:r>
              <a:rPr lang="ru-RU" sz="1400" dirty="0">
                <a:latin typeface="Comic Sans MS" pitchFamily="66" charset="0"/>
              </a:rPr>
              <a:t>В мыслях к тебе прихожу я всегда,</a:t>
            </a:r>
            <a:br>
              <a:rPr lang="ru-RU" sz="1400" dirty="0">
                <a:latin typeface="Comic Sans MS" pitchFamily="66" charset="0"/>
              </a:rPr>
            </a:br>
            <a:r>
              <a:rPr lang="ru-RU" sz="1400" dirty="0">
                <a:latin typeface="Comic Sans MS" pitchFamily="66" charset="0"/>
              </a:rPr>
              <a:t>Вновь обращаясь к тебе за советом,</a:t>
            </a:r>
            <a:br>
              <a:rPr lang="ru-RU" sz="1400" dirty="0">
                <a:latin typeface="Comic Sans MS" pitchFamily="66" charset="0"/>
              </a:rPr>
            </a:br>
            <a:r>
              <a:rPr lang="ru-RU" sz="1400" dirty="0">
                <a:latin typeface="Comic Sans MS" pitchFamily="66" charset="0"/>
              </a:rPr>
              <a:t>Пусть в темноте я брожу иногда,</a:t>
            </a:r>
            <a:br>
              <a:rPr lang="ru-RU" sz="1400" dirty="0">
                <a:latin typeface="Comic Sans MS" pitchFamily="66" charset="0"/>
              </a:rPr>
            </a:br>
            <a:r>
              <a:rPr lang="ru-RU" sz="1400" dirty="0">
                <a:latin typeface="Comic Sans MS" pitchFamily="66" charset="0"/>
              </a:rPr>
              <a:t>Путь ты укажешь мне к свету</a:t>
            </a:r>
            <a:r>
              <a:rPr lang="ru-RU" sz="1400" dirty="0" smtClean="0">
                <a:latin typeface="Comic Sans MS" pitchFamily="66" charset="0"/>
              </a:rPr>
              <a:t>.</a:t>
            </a:r>
            <a:r>
              <a:rPr lang="ru-RU" sz="1400" dirty="0">
                <a:latin typeface="Comic Sans MS" pitchFamily="66" charset="0"/>
              </a:rPr>
              <a:t/>
            </a:r>
            <a:br>
              <a:rPr lang="ru-RU" sz="1400" dirty="0">
                <a:latin typeface="Comic Sans MS" pitchFamily="66" charset="0"/>
              </a:rPr>
            </a:br>
            <a:r>
              <a:rPr lang="ru-RU" sz="1400" b="1" dirty="0">
                <a:latin typeface="Comic Sans MS" pitchFamily="66" charset="0"/>
              </a:rPr>
              <a:t>Мамино сердце - хрустальная чаша,</a:t>
            </a:r>
            <a:br>
              <a:rPr lang="ru-RU" sz="1400" b="1" dirty="0">
                <a:latin typeface="Comic Sans MS" pitchFamily="66" charset="0"/>
              </a:rPr>
            </a:br>
            <a:r>
              <a:rPr lang="ru-RU" sz="1400" b="1" dirty="0">
                <a:latin typeface="Comic Sans MS" pitchFamily="66" charset="0"/>
              </a:rPr>
              <a:t>Вечно тревоги и ласки, тревоги и ласки полно,</a:t>
            </a:r>
            <a:br>
              <a:rPr lang="ru-RU" sz="1400" b="1" dirty="0">
                <a:latin typeface="Comic Sans MS" pitchFamily="66" charset="0"/>
              </a:rPr>
            </a:br>
            <a:r>
              <a:rPr lang="ru-RU" sz="1400" b="1" dirty="0">
                <a:latin typeface="Comic Sans MS" pitchFamily="66" charset="0"/>
              </a:rPr>
              <a:t>Мамино сердце бьётся всё чаще, чаще,</a:t>
            </a:r>
            <a:br>
              <a:rPr lang="ru-RU" sz="1400" b="1" dirty="0">
                <a:latin typeface="Comic Sans MS" pitchFamily="66" charset="0"/>
              </a:rPr>
            </a:br>
            <a:r>
              <a:rPr lang="ru-RU" sz="1400" b="1" dirty="0">
                <a:latin typeface="Comic Sans MS" pitchFamily="66" charset="0"/>
              </a:rPr>
              <a:t>Как сделать чтоб никогда не разбилось оно</a:t>
            </a:r>
            <a:r>
              <a:rPr lang="ru-RU" sz="1400" b="1" dirty="0" smtClean="0">
                <a:latin typeface="Comic Sans MS" pitchFamily="66" charset="0"/>
              </a:rPr>
              <a:t>.</a:t>
            </a:r>
            <a:r>
              <a:rPr lang="ru-RU" sz="1400" b="1" dirty="0">
                <a:latin typeface="Comic Sans MS" pitchFamily="66" charset="0"/>
              </a:rPr>
              <a:t/>
            </a:r>
            <a:br>
              <a:rPr lang="ru-RU" sz="1400" b="1" dirty="0">
                <a:latin typeface="Comic Sans MS" pitchFamily="66" charset="0"/>
              </a:rPr>
            </a:br>
            <a:r>
              <a:rPr lang="ru-RU" sz="1400" dirty="0">
                <a:latin typeface="Comic Sans MS" pitchFamily="66" charset="0"/>
              </a:rPr>
              <a:t>Мамино сердце,</a:t>
            </a:r>
            <a:br>
              <a:rPr lang="ru-RU" sz="1400" dirty="0">
                <a:latin typeface="Comic Sans MS" pitchFamily="66" charset="0"/>
              </a:rPr>
            </a:br>
            <a:r>
              <a:rPr lang="ru-RU" sz="1400" dirty="0">
                <a:latin typeface="Comic Sans MS" pitchFamily="66" charset="0"/>
              </a:rPr>
              <a:t>Мамино сердце,</a:t>
            </a:r>
            <a:br>
              <a:rPr lang="ru-RU" sz="1400" dirty="0">
                <a:latin typeface="Comic Sans MS" pitchFamily="66" charset="0"/>
              </a:rPr>
            </a:br>
            <a:r>
              <a:rPr lang="ru-RU" sz="1400" dirty="0">
                <a:latin typeface="Comic Sans MS" pitchFamily="66" charset="0"/>
              </a:rPr>
              <a:t>Как же сберечь мне его</a:t>
            </a:r>
            <a:r>
              <a:rPr lang="ru-RU" sz="1400" dirty="0" smtClean="0">
                <a:latin typeface="Comic Sans MS" pitchFamily="66" charset="0"/>
              </a:rPr>
              <a:t>.</a:t>
            </a:r>
            <a:r>
              <a:rPr lang="ru-RU" sz="1400" dirty="0">
                <a:latin typeface="Comic Sans MS" pitchFamily="66" charset="0"/>
              </a:rPr>
              <a:t/>
            </a:r>
            <a:br>
              <a:rPr lang="ru-RU" sz="1400" dirty="0">
                <a:latin typeface="Comic Sans MS" pitchFamily="66" charset="0"/>
              </a:rPr>
            </a:br>
            <a:r>
              <a:rPr lang="ru-RU" sz="1400" b="1" dirty="0">
                <a:latin typeface="Comic Sans MS" pitchFamily="66" charset="0"/>
              </a:rPr>
              <a:t>Мамино сердце - хрустальная чаша,</a:t>
            </a:r>
            <a:br>
              <a:rPr lang="ru-RU" sz="1400" b="1" dirty="0">
                <a:latin typeface="Comic Sans MS" pitchFamily="66" charset="0"/>
              </a:rPr>
            </a:br>
            <a:r>
              <a:rPr lang="ru-RU" sz="1400" b="1" dirty="0">
                <a:latin typeface="Comic Sans MS" pitchFamily="66" charset="0"/>
              </a:rPr>
              <a:t>Вечно тревоги и ласки, тревоги и ласки полно,</a:t>
            </a:r>
            <a:br>
              <a:rPr lang="ru-RU" sz="1400" b="1" dirty="0">
                <a:latin typeface="Comic Sans MS" pitchFamily="66" charset="0"/>
              </a:rPr>
            </a:br>
            <a:r>
              <a:rPr lang="ru-RU" sz="1400" b="1" dirty="0">
                <a:latin typeface="Comic Sans MS" pitchFamily="66" charset="0"/>
              </a:rPr>
              <a:t>Мамино сердце бьётся всё чаще, чаще,</a:t>
            </a:r>
            <a:br>
              <a:rPr lang="ru-RU" sz="1400" b="1" dirty="0">
                <a:latin typeface="Comic Sans MS" pitchFamily="66" charset="0"/>
              </a:rPr>
            </a:br>
            <a:r>
              <a:rPr lang="ru-RU" sz="1400" b="1" dirty="0">
                <a:latin typeface="Comic Sans MS" pitchFamily="66" charset="0"/>
              </a:rPr>
              <a:t>Как сделать, чтоб никогда не разбилось оно.</a:t>
            </a:r>
            <a:r>
              <a:rPr lang="ru-RU" sz="1400" dirty="0">
                <a:latin typeface="Comic Sans MS" pitchFamily="66" charset="0"/>
              </a:rPr>
              <a:t/>
            </a:r>
            <a:br>
              <a:rPr lang="ru-RU" sz="1400" dirty="0">
                <a:latin typeface="Comic Sans MS" pitchFamily="66" charset="0"/>
              </a:rPr>
            </a:br>
            <a:r>
              <a:rPr lang="ru-RU" sz="1400" dirty="0">
                <a:latin typeface="Comic Sans MS" pitchFamily="66" charset="0"/>
              </a:rPr>
              <a:t>Как сделать, чтоб никогда не разбилось оно.</a:t>
            </a:r>
          </a:p>
        </p:txBody>
      </p:sp>
      <p:pic>
        <p:nvPicPr>
          <p:cNvPr id="16386" name="Picture 2" descr="C:\Users\Рамиль\Desktop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92" y="980728"/>
            <a:ext cx="3679626" cy="486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286676" cy="690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eur0336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725" y="3143248"/>
            <a:ext cx="3724275" cy="3390900"/>
          </a:xfrm>
          <a:prstGeom prst="rect">
            <a:avLst/>
          </a:prstGeom>
        </p:spPr>
      </p:pic>
      <p:pic>
        <p:nvPicPr>
          <p:cNvPr id="3" name="Рисунок 2" descr="fleur0336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2844" y="3071810"/>
            <a:ext cx="3724275" cy="339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5918" y="1357298"/>
            <a:ext cx="6357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С праздником, </a:t>
            </a:r>
          </a:p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милые мамы – самые лучшие на свете!!!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амиль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2" y="0"/>
            <a:ext cx="9146282" cy="685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5715016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Мать – это женщина, которая ….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Рамиль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70" y="548680"/>
            <a:ext cx="6798442" cy="498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амиль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30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амиль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Рамиль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2" y="0"/>
            <a:ext cx="9429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448991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14313"/>
            <a:ext cx="39179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43438" y="1928802"/>
            <a:ext cx="4143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Имя моего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Ангела – Мама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Рамиль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" y="884022"/>
            <a:ext cx="4708376" cy="502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Рамиль\Desktop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38"/>
            <a:ext cx="4400500" cy="678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Рамиль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1376"/>
            <a:ext cx="5400600" cy="64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641</TotalTime>
  <Words>87</Words>
  <Application>Microsoft Office PowerPoint</Application>
  <PresentationFormat>Экран (4:3)</PresentationFormat>
  <Paragraphs>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«Всё прекрасное в человеке – от лучей солнца  и от ласки Матери».</dc:title>
  <dc:creator>Анна</dc:creator>
  <cp:lastModifiedBy>Рамиль</cp:lastModifiedBy>
  <cp:revision>98</cp:revision>
  <dcterms:created xsi:type="dcterms:W3CDTF">2009-02-28T08:00:30Z</dcterms:created>
  <dcterms:modified xsi:type="dcterms:W3CDTF">2013-12-03T18:32:46Z</dcterms:modified>
</cp:coreProperties>
</file>