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4" r:id="rId2"/>
    <p:sldId id="271" r:id="rId3"/>
    <p:sldId id="275" r:id="rId4"/>
    <p:sldId id="276" r:id="rId5"/>
    <p:sldId id="274" r:id="rId6"/>
    <p:sldId id="266" r:id="rId7"/>
    <p:sldId id="272" r:id="rId8"/>
    <p:sldId id="282" r:id="rId9"/>
    <p:sldId id="270" r:id="rId10"/>
    <p:sldId id="283" r:id="rId11"/>
    <p:sldId id="285" r:id="rId12"/>
    <p:sldId id="277" r:id="rId13"/>
    <p:sldId id="28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A1E"/>
    <a:srgbClr val="55257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9A5956-A161-41AD-ACC5-27163B18DBF3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B6330F-A778-40BE-8045-B4ACF2A04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CA16-8A3E-49CD-A985-BBD1EAA82DD2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2DEC-2FA4-4287-8499-9DE0597E5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F17F-3296-4C62-9CCA-183DEAFE1B6F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0F92-A66B-4B95-960C-32518417C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54C74-9EF3-4901-AFF4-F1E070D015EB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D3DC-1294-4A46-9CF6-1731CB91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529A-CE91-4D98-9C81-AEBDE30E67D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0436-EC5D-4362-A753-4C332C375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0B85E-4AD9-4BF1-B297-10C0AC3C50B6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C4E3-742C-421E-9C91-05C1C4893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0723-6BF0-4B51-A0FE-F99A54FA939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CB436-1861-4395-A63C-3910AC0F3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BC5D-A9E7-497D-9D6C-C22FBF9ECFD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E5E3-15BB-46A6-AE1F-1D2397F7C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A0E1-3CAE-4489-B506-B4E8F5797BEC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7D63-C4D9-479B-B759-2973D12EE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05E3-61DC-4160-BC1A-9A7A1C7559C7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05303-893D-44E3-8F4F-1F94F0660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68778-0F7B-404C-BD4B-B8E21E24063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3B72-1A6D-46AC-9263-648916C0C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694B-9753-4A35-9D4F-B7595B531304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102C-8C04-4068-88F4-7B9222CB7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40854-BF62-4B8E-A100-C9E0AA53516D}" type="datetimeFigureOut">
              <a:rPr lang="ru-RU"/>
              <a:pPr>
                <a:defRPr/>
              </a:pPr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343282-A2BC-403D-9B71-E6CCC2AEE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.ngs.ru/news/upload_files/26731/kar1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ager.ru/person/portrait/24-02-08/08x001oDETI-B10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2;&#1054;&#1059;%20&#1083;&#1080;&#1094;&#1077;&#1081;%20&#8470;%2010\&#1056;&#1072;&#1073;&#1086;&#1095;&#1080;&#1081;%20&#1089;&#1090;&#1086;&#1083;\&#1082;&#1088;&#1091;&#1075;&#1083;&#1099;&#1081;%20&#1089;&#1090;&#1086;&#1083;-&#1052;&#1040;&#1052;&#1048;&#1053;%20&#1044;&#1045;&#1053;&#1068;2013\&#1084;&#1072;&#1084;&#1072;-&#1087;&#1077;&#1088;&#1074;&#1086;&#1077;%20&#1089;&#1083;&#1086;&#1074;&#1086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nmama.ru/nn/stateiki/privivr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ovrov-city.ru/news/images/big/53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74magazina.ru/uploads/posts/2009-07/1248783776_bezimeni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014.radikal.ru/0910/50/49fba472b13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hbi51.ru/files/thumbs/_schastlivaja-mama-Vera-i-ustavshaja-Inga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-fotki.yandex.ru/get/22/min-net05.97/0_ba99_68ed7b94_X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 из 59447">
            <a:hlinkClick r:id="rId2" tgtFrame="_blank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2400" y="556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 – первое слово…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3556" y="0"/>
            <a:ext cx="7240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Мама дарит жизнь!!!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4 из 59447">
            <a:hlinkClick r:id="rId2" tgtFrame="_blank"/>
          </p:cNvPr>
          <p:cNvPicPr/>
          <p:nvPr/>
        </p:nvPicPr>
        <p:blipFill>
          <a:blip r:embed="rId3" cstate="print"/>
          <a:srcRect b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85800" y="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Мама, кем стало бы дитя твое без ласки и любви твоей!?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МОУ лицей № 10\Рабочий стол\круглый стол-МАМИН ДЕНЬ2013\картинки о маме\счасть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ОУ лицей № 10\Рабочий стол\круглый стол-МАМИН ДЕНЬ2013\картинки о маме\мама и я.jpg"/>
          <p:cNvPicPr>
            <a:picLocks noChangeAspect="1" noChangeArrowheads="1"/>
          </p:cNvPicPr>
          <p:nvPr/>
        </p:nvPicPr>
        <p:blipFill>
          <a:blip r:embed="rId3" cstate="print"/>
          <a:srcRect l="4286" b="5714"/>
          <a:stretch>
            <a:fillRect/>
          </a:stretch>
        </p:blipFill>
        <p:spPr bwMode="auto">
          <a:xfrm>
            <a:off x="0" y="0"/>
            <a:ext cx="9166514" cy="6858000"/>
          </a:xfrm>
          <a:prstGeom prst="rect">
            <a:avLst/>
          </a:prstGeom>
          <a:noFill/>
        </p:spPr>
      </p:pic>
      <p:pic>
        <p:nvPicPr>
          <p:cNvPr id="5" name="мама-первое сл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6019800"/>
            <a:ext cx="304800" cy="3048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МОУ лицей № 10\Рабочий стол\круглый стол-МАМИН ДЕНЬ2013\картинки о маме\с букето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506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2400" y="3124200"/>
            <a:ext cx="899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не прошу у Бога много, 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Я не прошу у Вечности часов, Пусть только будет та здорова,</a:t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 кем в мыслях рядом буду вновь и вновь…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44 из 594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BFAF9"/>
              </a:clrFrom>
              <a:clrTo>
                <a:srgbClr val="FBFA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90600"/>
          </a:xfrm>
        </p:spPr>
        <p:txBody>
          <a:bodyPr/>
          <a:lstStyle/>
          <a:p>
            <a:pPr eaLnBrk="1" hangingPunct="1"/>
            <a:r>
              <a:rPr lang="ru-RU" sz="5400" b="1" smtClean="0"/>
              <a:t>Мама всегда</a:t>
            </a:r>
            <a:r>
              <a:rPr lang="en-US" sz="5400" b="1" smtClean="0"/>
              <a:t> </a:t>
            </a:r>
            <a:r>
              <a:rPr lang="ru-RU" sz="5400" b="1" smtClean="0"/>
              <a:t>поддержит…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ОУ лицей № 10\Рабочий стол\круглый стол-МАМИН ДЕНЬ2013\картинки о маме\люблю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33" t="17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8229600" cy="1981200"/>
          </a:xfrm>
        </p:spPr>
        <p:txBody>
          <a:bodyPr/>
          <a:lstStyle/>
          <a:p>
            <a:pPr eaLnBrk="1" hangingPunct="1"/>
            <a:r>
              <a:rPr lang="ru-RU" sz="6000" b="1" dirty="0" smtClean="0"/>
              <a:t>Мама обнимет, когда тебе грустно…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20 из 5944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1800"/>
            <a:ext cx="71628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FF00"/>
                </a:solidFill>
              </a:rPr>
              <a:t>Мама поможет встать </a:t>
            </a:r>
            <a:br>
              <a:rPr lang="ru-RU" sz="5400" b="1" dirty="0" smtClean="0">
                <a:solidFill>
                  <a:srgbClr val="FFFF00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на ноги, если ты оступишься…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ОУ лицей № 10\Рабочий стол\круглый стол-МАМИН ДЕНЬ2013\картинки о маме\ромаш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/>
              <a:t>Мама покажет красоту мира…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14800"/>
            <a:ext cx="4267200" cy="2743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Мама ответит на любой вопрос…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i-main-pic" descr="Картинка 64 из 594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486400" cy="4114800"/>
          </a:xfr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67200" y="381000"/>
            <a:ext cx="46482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Мама покажет путь к знаниям…</a:t>
            </a:r>
          </a:p>
        </p:txBody>
      </p:sp>
      <p:pic>
        <p:nvPicPr>
          <p:cNvPr id="4" name="i-main-pic" descr="Картинка 3 из 5944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057400"/>
            <a:ext cx="4876800" cy="48006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 из 1001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FFC000"/>
                </a:solidFill>
              </a:rPr>
              <a:t>Мама разделит радость…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E:\1-а\1-а для печати\P1010909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4288"/>
            <a:ext cx="9126537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</a:rPr>
              <a:t>Сколько бы ни было у мамы детей, каждый для неё самый любимый и дорогой!!!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63 из 5944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</a:rPr>
              <a:t>О мама, милая моя, как было б плохо без тебя…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93</Words>
  <Application>Microsoft Office PowerPoint</Application>
  <PresentationFormat>Экран (4:3)</PresentationFormat>
  <Paragraphs>13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Мама всегда поддержит…</vt:lpstr>
      <vt:lpstr>Мама обнимет, когда тебе грустно…</vt:lpstr>
      <vt:lpstr>Мама поможет встать  на ноги, если ты оступишься…</vt:lpstr>
      <vt:lpstr>Мама покажет красоту мира…</vt:lpstr>
      <vt:lpstr>Мама ответит на любой вопрос…</vt:lpstr>
      <vt:lpstr>Мама разделит радость…</vt:lpstr>
      <vt:lpstr>Слайд 8</vt:lpstr>
      <vt:lpstr>О мама, милая моя, как было б плохо без тебя…</vt:lpstr>
      <vt:lpstr>Слайд 10</vt:lpstr>
      <vt:lpstr>Слайд 11</vt:lpstr>
      <vt:lpstr>Слайд 12</vt:lpstr>
      <vt:lpstr>Слайд 13</vt:lpstr>
    </vt:vector>
  </TitlesOfParts>
  <Company>МОУ лицей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кем стало бы </dc:title>
  <dc:creator>clr18</dc:creator>
  <cp:lastModifiedBy>Супрунова Л.Н.</cp:lastModifiedBy>
  <cp:revision>41</cp:revision>
  <dcterms:created xsi:type="dcterms:W3CDTF">2009-11-23T11:28:15Z</dcterms:created>
  <dcterms:modified xsi:type="dcterms:W3CDTF">2013-11-29T12:00:13Z</dcterms:modified>
</cp:coreProperties>
</file>