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9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BDFA-4AF1-4513-885B-94AD2CC6CE0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C5A71-1807-4B8C-9942-D92D69670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BDFA-4AF1-4513-885B-94AD2CC6CE0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C5A71-1807-4B8C-9942-D92D69670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BDFA-4AF1-4513-885B-94AD2CC6CE0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C5A71-1807-4B8C-9942-D92D69670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BDFA-4AF1-4513-885B-94AD2CC6CE0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C5A71-1807-4B8C-9942-D92D69670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BDFA-4AF1-4513-885B-94AD2CC6CE0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C5A71-1807-4B8C-9942-D92D69670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BDFA-4AF1-4513-885B-94AD2CC6CE0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C5A71-1807-4B8C-9942-D92D69670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BDFA-4AF1-4513-885B-94AD2CC6CE0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C5A71-1807-4B8C-9942-D92D69670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BDFA-4AF1-4513-885B-94AD2CC6CE0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C5A71-1807-4B8C-9942-D92D69670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BDFA-4AF1-4513-885B-94AD2CC6CE0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C5A71-1807-4B8C-9942-D92D69670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BDFA-4AF1-4513-885B-94AD2CC6CE0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C5A71-1807-4B8C-9942-D92D69670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BDFA-4AF1-4513-885B-94AD2CC6CE0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0C5A71-1807-4B8C-9942-D92D69670F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65BDFA-4AF1-4513-885B-94AD2CC6CE0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0C5A71-1807-4B8C-9942-D92D69670FA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ГОРОДЕЦ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ru-RU" dirty="0" smtClean="0"/>
          </a:p>
          <a:p>
            <a:r>
              <a:rPr lang="ru-RU" sz="2000" dirty="0" smtClean="0"/>
              <a:t>Автор:</a:t>
            </a:r>
          </a:p>
          <a:p>
            <a:r>
              <a:rPr lang="ru-RU" sz="2000" dirty="0" smtClean="0"/>
              <a:t>Воспитатель МБ ДОУ №41</a:t>
            </a:r>
          </a:p>
          <a:p>
            <a:r>
              <a:rPr lang="ru-RU" sz="2000" dirty="0" smtClean="0"/>
              <a:t>Пилипенко </a:t>
            </a:r>
            <a:r>
              <a:rPr lang="ru-RU" sz="2000" smtClean="0"/>
              <a:t>Марина Владимировна</a:t>
            </a:r>
            <a:endParaRPr lang="ru-RU" sz="2000" dirty="0" smtClean="0"/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 мастерской</a:t>
            </a:r>
            <a:endParaRPr lang="ru-RU" dirty="0"/>
          </a:p>
        </p:txBody>
      </p:sp>
      <p:pic>
        <p:nvPicPr>
          <p:cNvPr id="3074" name="Picture 2" descr="D:\Мои документы\ДЛВ\изобр. искусство\городец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6503" y="1935163"/>
            <a:ext cx="6310993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Использовано пособие:</a:t>
            </a:r>
            <a:endParaRPr lang="ru-RU" dirty="0"/>
          </a:p>
        </p:txBody>
      </p:sp>
      <p:pic>
        <p:nvPicPr>
          <p:cNvPr id="2050" name="Picture 2" descr="D:\Мои документы\Мои рисунки\img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928802"/>
            <a:ext cx="3786214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143140"/>
          </a:xfrm>
        </p:spPr>
        <p:txBody>
          <a:bodyPr>
            <a:noAutofit/>
          </a:bodyPr>
          <a:lstStyle/>
          <a:p>
            <a:r>
              <a:rPr lang="ru-RU" sz="2000" dirty="0" smtClean="0"/>
              <a:t>Городец - один из малых исторических городов России, древнейший город Нижегородского края. Он стоит на высоком левом берегу Волги, в 60 км вверх по реке от Нижнего Новгорода. На рубеже XIX-XX веков Городец - крупный центр сбыта изделий народных промыслов. В окрестных деревнях изготовляли глиняную посуду, конские дуги, сани, детские игрушки. Здесь же в 1870-е годы появилась сюжетная роспись на прялках - знаменитая "городецкая роспись"</a:t>
            </a:r>
            <a:endParaRPr lang="ru-RU" sz="2000" dirty="0"/>
          </a:p>
        </p:txBody>
      </p:sp>
      <p:pic>
        <p:nvPicPr>
          <p:cNvPr id="5122" name="Picture 2" descr="D:\Мои документы\ДЛВ\изобр. искусство\г.городец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643182"/>
            <a:ext cx="5334019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Хочу познакомить вас с красотой и богатством народных традиций в росписи дерева, приобщить к ним через творчество. Но для начала придётся просто копировать (повторять).</a:t>
            </a:r>
            <a:br>
              <a:rPr lang="ru-RU" sz="2000" dirty="0" smtClean="0"/>
            </a:br>
            <a:r>
              <a:rPr lang="ru-RU" sz="2000" dirty="0" smtClean="0"/>
              <a:t>Копирование – обязательный момент в изучении росписи. Для кого-то оно становиться только этапом, а кто-то останавливается на нём.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На</a:t>
            </a:r>
          </a:p>
          <a:p>
            <a:r>
              <a:rPr lang="ru-RU" dirty="0" smtClean="0"/>
              <a:t>1 Кисти беличьи или колонковые № 1 – для контурной работы и № 2 - для </a:t>
            </a:r>
            <a:r>
              <a:rPr lang="ru-RU" dirty="0" err="1" smtClean="0"/>
              <a:t>замалёвка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2 Гуашь художественная ( можно заменить акриловой или темперной краской), + баночка с водой.</a:t>
            </a:r>
            <a:br>
              <a:rPr lang="ru-RU" dirty="0" smtClean="0"/>
            </a:br>
            <a:r>
              <a:rPr lang="ru-RU" dirty="0" smtClean="0"/>
              <a:t>3 Плотный лист бумаги или изделие, которое хотите расписать (предварительно </a:t>
            </a:r>
            <a:r>
              <a:rPr lang="ru-RU" dirty="0" err="1" smtClean="0"/>
              <a:t>пошкуреное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>4 Карандаш, ластик, линейка.</a:t>
            </a:r>
            <a:br>
              <a:rPr lang="ru-RU" dirty="0" smtClean="0"/>
            </a:br>
            <a:r>
              <a:rPr lang="ru-RU" dirty="0" smtClean="0"/>
              <a:t>5 Шаблоны, вырезанные из картона – круги разного диаметра. У меня - 5,5 см - большой ; 4 см - средний; 2 см - малый.</a:t>
            </a:r>
            <a:endParaRPr lang="ru-RU" dirty="0"/>
          </a:p>
        </p:txBody>
      </p:sp>
      <p:pic>
        <p:nvPicPr>
          <p:cNvPr id="1027" name="Picture 3" descr="D:\Мои документы\Мои рисунки\dc26e46b59fa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000240"/>
            <a:ext cx="4214842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Элементы Городецкой росписи:</a:t>
            </a:r>
            <a:br>
              <a:rPr lang="ru-RU" dirty="0" smtClean="0"/>
            </a:br>
            <a:r>
              <a:rPr lang="ru-RU" dirty="0" smtClean="0"/>
              <a:t>роза, кустики</a:t>
            </a:r>
            <a:endParaRPr lang="ru-RU" dirty="0"/>
          </a:p>
        </p:txBody>
      </p:sp>
      <p:pic>
        <p:nvPicPr>
          <p:cNvPr id="2050" name="Picture 2" descr="D:\Мои документы\Мои рисунки\img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071678"/>
            <a:ext cx="4214842" cy="3714777"/>
          </a:xfrm>
          <a:prstGeom prst="rect">
            <a:avLst/>
          </a:prstGeom>
          <a:noFill/>
        </p:spPr>
      </p:pic>
      <p:pic>
        <p:nvPicPr>
          <p:cNvPr id="7" name="Picture 2" descr="D:\Мои документы\Мои рисунки\img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143116"/>
            <a:ext cx="3857652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Городецкий розан</a:t>
            </a:r>
            <a:endParaRPr lang="ru-RU" dirty="0"/>
          </a:p>
        </p:txBody>
      </p:sp>
      <p:pic>
        <p:nvPicPr>
          <p:cNvPr id="4098" name="Picture 2" descr="D:\Мои документы\Мои рисунки\img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71678"/>
            <a:ext cx="4071966" cy="3714776"/>
          </a:xfrm>
          <a:prstGeom prst="rect">
            <a:avLst/>
          </a:prstGeom>
          <a:noFill/>
        </p:spPr>
      </p:pic>
      <p:pic>
        <p:nvPicPr>
          <p:cNvPr id="4100" name="Picture 4" descr="D:\Мои документы\Мои рисунки\img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071678"/>
            <a:ext cx="4000528" cy="3714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Городецкая ромашка</a:t>
            </a:r>
            <a:endParaRPr lang="ru-RU" dirty="0"/>
          </a:p>
        </p:txBody>
      </p:sp>
      <p:pic>
        <p:nvPicPr>
          <p:cNvPr id="5122" name="Picture 2" descr="D:\Мои документы\Мои рисунки\img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285992"/>
            <a:ext cx="3857652" cy="3714776"/>
          </a:xfrm>
          <a:prstGeom prst="rect">
            <a:avLst/>
          </a:prstGeom>
          <a:noFill/>
        </p:spPr>
      </p:pic>
      <p:pic>
        <p:nvPicPr>
          <p:cNvPr id="5123" name="Picture 3" descr="D:\Мои документы\Мои рисунки\img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285993"/>
            <a:ext cx="3786214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D:\Мои документы\Мои рисунки\img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714356"/>
            <a:ext cx="8072494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D:\Мои документы\Мои рисунки\img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14422"/>
            <a:ext cx="4357718" cy="5143536"/>
          </a:xfrm>
          <a:prstGeom prst="rect">
            <a:avLst/>
          </a:prstGeom>
          <a:noFill/>
        </p:spPr>
      </p:pic>
      <p:pic>
        <p:nvPicPr>
          <p:cNvPr id="7171" name="Picture 3" descr="D:\Мои документы\Мои рисунки\img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214422"/>
            <a:ext cx="3929090" cy="4143404"/>
          </a:xfrm>
          <a:prstGeom prst="rect">
            <a:avLst/>
          </a:prstGeom>
          <a:noFill/>
        </p:spPr>
      </p:pic>
      <p:pic>
        <p:nvPicPr>
          <p:cNvPr id="5" name="Picture 3" descr="D:\Мои документы\Мои рисунки\img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0152" y="1366822"/>
            <a:ext cx="3929090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/>
          <a:lstStyle/>
          <a:p>
            <a:pPr algn="ctr"/>
            <a:r>
              <a:rPr lang="ru-RU" dirty="0" smtClean="0"/>
              <a:t>Образцы работ</a:t>
            </a:r>
            <a:endParaRPr lang="ru-RU" dirty="0"/>
          </a:p>
        </p:txBody>
      </p:sp>
      <p:pic>
        <p:nvPicPr>
          <p:cNvPr id="1026" name="Picture 2" descr="D:\Мои документы\ДЛВ\изобр. искусство\городец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4500594" cy="4643470"/>
          </a:xfrm>
          <a:prstGeom prst="rect">
            <a:avLst/>
          </a:prstGeom>
          <a:noFill/>
        </p:spPr>
      </p:pic>
      <p:pic>
        <p:nvPicPr>
          <p:cNvPr id="1027" name="Picture 3" descr="D:\Мои документы\ДЛВ\изобр. искусство\городец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714489"/>
            <a:ext cx="3571900" cy="3213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149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ГОРОДЕЦ</vt:lpstr>
      <vt:lpstr>Городец - один из малых исторических городов России, древнейший город Нижегородского края. Он стоит на высоком левом берегу Волги, в 60 км вверх по реке от Нижнего Новгорода. На рубеже XIX-XX веков Городец - крупный центр сбыта изделий народных промыслов. В окрестных деревнях изготовляли глиняную посуду, конские дуги, сани, детские игрушки. Здесь же в 1870-е годы появилась сюжетная роспись на прялках - знаменитая "городецкая роспись"</vt:lpstr>
      <vt:lpstr>Хочу познакомить вас с красотой и богатством народных традиций в росписи дерева, приобщить к ним через творчество. Но для начала придётся просто копировать (повторять). Копирование – обязательный момент в изучении росписи. Для кого-то оно становиться только этапом, а кто-то останавливается на нём. </vt:lpstr>
      <vt:lpstr>Элементы Городецкой росписи: роза, кустики</vt:lpstr>
      <vt:lpstr>Городецкий розан</vt:lpstr>
      <vt:lpstr>Городецкая ромашка</vt:lpstr>
      <vt:lpstr>Презентация PowerPoint</vt:lpstr>
      <vt:lpstr>Презентация PowerPoint</vt:lpstr>
      <vt:lpstr>Образцы работ</vt:lpstr>
      <vt:lpstr>В мастерской</vt:lpstr>
      <vt:lpstr>Использовано пособие:</vt:lpstr>
    </vt:vector>
  </TitlesOfParts>
  <Manager>Клинова М.В.</Manager>
  <Company>МОУ ШКОЛА 35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ГОРОДЕЦ</dc:title>
  <dc:creator>Клинова Марина Владимировна</dc:creator>
  <cp:lastModifiedBy>Лана</cp:lastModifiedBy>
  <cp:revision>12</cp:revision>
  <dcterms:created xsi:type="dcterms:W3CDTF">2010-01-01T13:43:48Z</dcterms:created>
  <dcterms:modified xsi:type="dcterms:W3CDTF">2015-05-06T14:45:56Z</dcterms:modified>
</cp:coreProperties>
</file>