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37F3-8544-4C23-A6D2-5E7DC7CC90F3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48E8C-5952-4D56-9AA3-6489605CE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7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48E8C-5952-4D56-9AA3-6489605CE6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6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7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4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3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5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0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BB89-2F17-4884-B31D-B79E2736E6F4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1502-EAE6-4EE6-BC24-A17AF997C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3854" cy="6828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94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1767"/>
          <a:stretch>
            <a:fillRect/>
          </a:stretch>
        </p:blipFill>
        <p:spPr>
          <a:xfrm>
            <a:off x="1331640" y="116632"/>
            <a:ext cx="6336703" cy="492667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948064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Чтоб здоровье сохранить,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Организм свой укрепить,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Знает каждая семья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нужен воздух нам всегда.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Следует, ребята, знать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Нужно всем всегда гулять.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Ну а летом  не лениться–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На  озера торопиться!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endParaRPr lang="ru-RU" sz="22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795869" cy="31922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959932" cy="3167946"/>
          </a:xfrm>
        </p:spPr>
      </p:pic>
    </p:spTree>
    <p:extLst>
      <p:ext uri="{BB962C8B-B14F-4D97-AF65-F5344CB8AC3E}">
        <p14:creationId xmlns:p14="http://schemas.microsoft.com/office/powerpoint/2010/main" val="39496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>
                <a:solidFill>
                  <a:srgbClr val="00B050"/>
                </a:solidFill>
              </a:rPr>
              <a:t/>
            </a:r>
            <a:br>
              <a:rPr lang="ru-RU" sz="2200" b="1" i="1" dirty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Много прыгай, много бегай,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И почаще улыбайся!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Закаляйся, и тогда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будет счастлива семья.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765809" cy="45691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9" y="1556792"/>
            <a:ext cx="4432166" cy="4608512"/>
          </a:xfrm>
        </p:spPr>
      </p:pic>
    </p:spTree>
    <p:extLst>
      <p:ext uri="{BB962C8B-B14F-4D97-AF65-F5344CB8AC3E}">
        <p14:creationId xmlns:p14="http://schemas.microsoft.com/office/powerpoint/2010/main" val="5605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684568" y="1052736"/>
            <a:ext cx="2880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>
            <a:fillRect/>
          </a:stretch>
        </p:blipFill>
        <p:spPr>
          <a:xfrm>
            <a:off x="899592" y="0"/>
            <a:ext cx="7056784" cy="5292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Кушать овощи и фрукты,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Рыбу, молокопродукты-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Вот полезная еда,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Витаминами полна!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На прогулку выходи,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Свежим воздухом дыши.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Только помни при уходе: 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Одеваться по погоде!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54" y="1600200"/>
            <a:ext cx="3432110" cy="49971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837995" cy="4984410"/>
          </a:xfrm>
        </p:spPr>
      </p:pic>
    </p:spTree>
    <p:extLst>
      <p:ext uri="{BB962C8B-B14F-4D97-AF65-F5344CB8AC3E}">
        <p14:creationId xmlns:p14="http://schemas.microsoft.com/office/powerpoint/2010/main" val="8537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Вот те добрые советы,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В них и спрятаны секреты,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Как здоровье сохранить.</a:t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Научись его ценить!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60" y="1659922"/>
            <a:ext cx="7286455" cy="5009438"/>
          </a:xfrm>
        </p:spPr>
      </p:pic>
    </p:spTree>
    <p:extLst>
      <p:ext uri="{BB962C8B-B14F-4D97-AF65-F5344CB8AC3E}">
        <p14:creationId xmlns:p14="http://schemas.microsoft.com/office/powerpoint/2010/main" val="26790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 Следует, ребята, знать Нужно всем всегда гулять. Ну а летом  не лениться– На  озера торопиться! </vt:lpstr>
      <vt:lpstr>   Много прыгай, много бегай, И почаще улыбайся! Закаляйся, и тогда будет счастлива семья. </vt:lpstr>
      <vt:lpstr>Презентация PowerPoint</vt:lpstr>
      <vt:lpstr>На прогулку выходи, Свежим воздухом дыши. Только помни при уходе:  Одеваться по погоде! </vt:lpstr>
      <vt:lpstr>Вот те добрые советы, В них и спрятаны секреты, Как здоровье сохранить. Научись его ценить!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</cp:revision>
  <dcterms:created xsi:type="dcterms:W3CDTF">2013-11-02T07:48:00Z</dcterms:created>
  <dcterms:modified xsi:type="dcterms:W3CDTF">2013-11-02T10:32:15Z</dcterms:modified>
</cp:coreProperties>
</file>