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lday2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1618600" y="2360350"/>
            <a:ext cx="5798999" cy="11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6000" b="1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“Я и мое имя”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1618600" y="4237225"/>
            <a:ext cx="4252200" cy="3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1000" b="1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Автор: педагог-психолог Клименко Наталья Владимировна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3375" y="3283200"/>
            <a:ext cx="1076675" cy="14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x="3921400" y="767950"/>
            <a:ext cx="34934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800" b="1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Муниципальное бюджетное дошкольное образовательное учреждение г.Владимира “Детский сад №116”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3594250" y="1452700"/>
            <a:ext cx="3930299" cy="98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1800" b="1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Вводная презентация для детей старшего дошкольного возраста к проекту</a:t>
            </a:r>
          </a:p>
        </p:txBody>
      </p:sp>
      <p:pic>
        <p:nvPicPr>
          <p:cNvPr id="28" name="Shape 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900" y="566175"/>
            <a:ext cx="1691625" cy="169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903225" y="797425"/>
            <a:ext cx="3250500" cy="73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Загадка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299450" y="1715425"/>
            <a:ext cx="6545099" cy="89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Тебе дано, а все им пользуются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4053150" y="3003950"/>
            <a:ext cx="3409500" cy="155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это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6000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ИМЯ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275" y="2338875"/>
            <a:ext cx="2338350" cy="23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/>
        </p:nvSpPr>
        <p:spPr>
          <a:xfrm>
            <a:off x="1769800" y="755125"/>
            <a:ext cx="5722500" cy="9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643042" y="785800"/>
            <a:ext cx="2253600" cy="6194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E599"/>
          </a:solidFill>
          <a:ln w="28575" cap="flat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1800" b="1" dirty="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Что такое ИМЯ?</a:t>
            </a:r>
          </a:p>
        </p:txBody>
      </p:sp>
      <p:sp>
        <p:nvSpPr>
          <p:cNvPr id="44" name="Shape 44"/>
          <p:cNvSpPr/>
          <p:nvPr/>
        </p:nvSpPr>
        <p:spPr>
          <a:xfrm flipH="1">
            <a:off x="5143504" y="1428742"/>
            <a:ext cx="2792100" cy="6194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E599"/>
          </a:solidFill>
          <a:ln w="28575" cap="flat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1800" b="1" dirty="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Зачем человеку ИМЯ?</a:t>
            </a:r>
          </a:p>
        </p:txBody>
      </p:sp>
      <p:sp>
        <p:nvSpPr>
          <p:cNvPr id="45" name="Shape 45"/>
          <p:cNvSpPr/>
          <p:nvPr/>
        </p:nvSpPr>
        <p:spPr>
          <a:xfrm>
            <a:off x="3376550" y="2452525"/>
            <a:ext cx="2585999" cy="7847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E599"/>
          </a:solidFill>
          <a:ln w="28575" cap="flat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1800" b="1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Можно ли жить без имени?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3325" y="2699125"/>
            <a:ext cx="1811625" cy="25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825" y="2731025"/>
            <a:ext cx="1955126" cy="1809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Shape 53"/>
          <p:cNvGrpSpPr/>
          <p:nvPr/>
        </p:nvGrpSpPr>
        <p:grpSpPr>
          <a:xfrm>
            <a:off x="1421300" y="1239412"/>
            <a:ext cx="4555980" cy="2597399"/>
            <a:chOff x="1642650" y="1943262"/>
            <a:chExt cx="4555980" cy="2597399"/>
          </a:xfrm>
        </p:grpSpPr>
        <p:sp>
          <p:nvSpPr>
            <p:cNvPr id="54" name="Shape 54"/>
            <p:cNvSpPr/>
            <p:nvPr/>
          </p:nvSpPr>
          <p:spPr>
            <a:xfrm>
              <a:off x="1642650" y="1943262"/>
              <a:ext cx="4555980" cy="2597399"/>
            </a:xfrm>
            <a:prstGeom prst="cloud">
              <a:avLst/>
            </a:prstGeom>
            <a:solidFill>
              <a:srgbClr val="3D85C6"/>
            </a:solidFill>
            <a:ln w="19050" cap="flat">
              <a:solidFill>
                <a:srgbClr val="07376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5" name="Shape 55"/>
            <p:cNvGrpSpPr/>
            <p:nvPr/>
          </p:nvGrpSpPr>
          <p:grpSpPr>
            <a:xfrm>
              <a:off x="2055475" y="2162350"/>
              <a:ext cx="3702675" cy="2127100"/>
              <a:chOff x="2055475" y="1166350"/>
              <a:chExt cx="3702675" cy="2127100"/>
            </a:xfrm>
          </p:grpSpPr>
          <p:sp>
            <p:nvSpPr>
              <p:cNvPr id="56" name="Shape 56"/>
              <p:cNvSpPr/>
              <p:nvPr/>
            </p:nvSpPr>
            <p:spPr>
              <a:xfrm>
                <a:off x="2055475" y="2190225"/>
                <a:ext cx="523800" cy="431100"/>
              </a:xfrm>
              <a:prstGeom prst="star5">
                <a:avLst>
                  <a:gd name="adj" fmla="val 26261"/>
                  <a:gd name="hf" fmla="val 105146"/>
                  <a:gd name="vf" fmla="val 110557"/>
                </a:avLst>
              </a:prstGeom>
              <a:solidFill>
                <a:srgbClr val="F1C23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ru" b="1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5</a:t>
                </a:r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2899775" y="1597450"/>
                <a:ext cx="523800" cy="431100"/>
              </a:xfrm>
              <a:prstGeom prst="star5">
                <a:avLst>
                  <a:gd name="adj" fmla="val 26261"/>
                  <a:gd name="hf" fmla="val 105146"/>
                  <a:gd name="vf" fmla="val 110557"/>
                </a:avLst>
              </a:prstGeom>
              <a:solidFill>
                <a:srgbClr val="F1C23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ru" b="1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2</a:t>
                </a: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934550" y="1912537"/>
                <a:ext cx="523800" cy="431100"/>
              </a:xfrm>
              <a:prstGeom prst="star5">
                <a:avLst>
                  <a:gd name="adj" fmla="val 26261"/>
                  <a:gd name="hf" fmla="val 105146"/>
                  <a:gd name="vf" fmla="val 110557"/>
                </a:avLst>
              </a:prstGeom>
              <a:solidFill>
                <a:srgbClr val="F1C23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ru" b="1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4</a:t>
                </a:r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628112" y="2621300"/>
                <a:ext cx="523800" cy="431100"/>
              </a:xfrm>
              <a:prstGeom prst="star5">
                <a:avLst>
                  <a:gd name="adj" fmla="val 26261"/>
                  <a:gd name="hf" fmla="val 105146"/>
                  <a:gd name="vf" fmla="val 110557"/>
                </a:avLst>
              </a:prstGeom>
              <a:solidFill>
                <a:srgbClr val="F1C23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ru" b="1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6</a:t>
                </a:r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5234350" y="1389025"/>
                <a:ext cx="523800" cy="431100"/>
              </a:xfrm>
              <a:prstGeom prst="star5">
                <a:avLst>
                  <a:gd name="adj" fmla="val 26261"/>
                  <a:gd name="hf" fmla="val 105146"/>
                  <a:gd name="vf" fmla="val 110557"/>
                </a:avLst>
              </a:prstGeom>
              <a:solidFill>
                <a:srgbClr val="F1C23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ru" b="1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3</a:t>
                </a:r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3103275" y="2862350"/>
                <a:ext cx="523800" cy="431100"/>
              </a:xfrm>
              <a:prstGeom prst="star5">
                <a:avLst>
                  <a:gd name="adj" fmla="val 26261"/>
                  <a:gd name="hf" fmla="val 105146"/>
                  <a:gd name="vf" fmla="val 110557"/>
                </a:avLst>
              </a:prstGeom>
              <a:solidFill>
                <a:srgbClr val="F1C23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ru" b="1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7</a:t>
                </a:r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4104325" y="1166350"/>
                <a:ext cx="523800" cy="431100"/>
              </a:xfrm>
              <a:prstGeom prst="star5">
                <a:avLst>
                  <a:gd name="adj" fmla="val 26261"/>
                  <a:gd name="hf" fmla="val 105146"/>
                  <a:gd name="vf" fmla="val 110557"/>
                </a:avLst>
              </a:prstGeom>
              <a:solidFill>
                <a:srgbClr val="F1C232"/>
              </a:solidFill>
              <a:ln w="19050" cap="flat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ru" b="1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</a:t>
                </a:r>
              </a:p>
            </p:txBody>
          </p:sp>
        </p:grpSp>
      </p:grpSp>
      <p:sp>
        <p:nvSpPr>
          <p:cNvPr id="63" name="Shape 63"/>
          <p:cNvSpPr/>
          <p:nvPr/>
        </p:nvSpPr>
        <p:spPr>
          <a:xfrm>
            <a:off x="762725" y="2830300"/>
            <a:ext cx="4887899" cy="584700"/>
          </a:xfrm>
          <a:prstGeom prst="flowChartAlternateProcess">
            <a:avLst/>
          </a:prstGeom>
          <a:solidFill>
            <a:srgbClr val="FFE599"/>
          </a:solidFill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Почему нужно беречь свое доброе имя?</a:t>
            </a:r>
          </a:p>
        </p:txBody>
      </p:sp>
      <p:sp>
        <p:nvSpPr>
          <p:cNvPr id="64" name="Shape 64"/>
          <p:cNvSpPr/>
          <p:nvPr/>
        </p:nvSpPr>
        <p:spPr>
          <a:xfrm>
            <a:off x="1899300" y="2534612"/>
            <a:ext cx="5345400" cy="584700"/>
          </a:xfrm>
          <a:prstGeom prst="flowChartAlternateProcess">
            <a:avLst/>
          </a:prstGeom>
          <a:solidFill>
            <a:srgbClr val="FFE599"/>
          </a:solidFill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 звучит твое имя на других языках?</a:t>
            </a:r>
          </a:p>
        </p:txBody>
      </p:sp>
      <p:sp>
        <p:nvSpPr>
          <p:cNvPr id="65" name="Shape 65"/>
          <p:cNvSpPr/>
          <p:nvPr/>
        </p:nvSpPr>
        <p:spPr>
          <a:xfrm>
            <a:off x="-90475" y="2161950"/>
            <a:ext cx="5741099" cy="584700"/>
          </a:xfrm>
          <a:prstGeom prst="flowChartAlternateProcess">
            <a:avLst/>
          </a:prstGeom>
          <a:solidFill>
            <a:srgbClr val="FFE599"/>
          </a:solidFill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Кто из знаменитых людей носит такое же имя?</a:t>
            </a:r>
          </a:p>
        </p:txBody>
      </p:sp>
      <p:sp>
        <p:nvSpPr>
          <p:cNvPr id="66" name="Shape 66"/>
          <p:cNvSpPr/>
          <p:nvPr/>
        </p:nvSpPr>
        <p:spPr>
          <a:xfrm>
            <a:off x="1827024" y="1955699"/>
            <a:ext cx="3896099" cy="521699"/>
          </a:xfrm>
          <a:prstGeom prst="flowChartAlternateProcess">
            <a:avLst/>
          </a:prstGeom>
          <a:solidFill>
            <a:srgbClr val="FFE599"/>
          </a:solidFill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 “растет” твое имя?</a:t>
            </a:r>
          </a:p>
        </p:txBody>
      </p:sp>
      <p:sp>
        <p:nvSpPr>
          <p:cNvPr id="67" name="Shape 67"/>
          <p:cNvSpPr/>
          <p:nvPr/>
        </p:nvSpPr>
        <p:spPr>
          <a:xfrm>
            <a:off x="2558400" y="1376750"/>
            <a:ext cx="5345400" cy="521699"/>
          </a:xfrm>
          <a:prstGeom prst="flowChartAlternateProcess">
            <a:avLst/>
          </a:prstGeom>
          <a:solidFill>
            <a:srgbClr val="FFE599"/>
          </a:solidFill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Что можно узнать о человеке по имени?</a:t>
            </a:r>
          </a:p>
        </p:txBody>
      </p:sp>
      <p:sp>
        <p:nvSpPr>
          <p:cNvPr id="68" name="Shape 68"/>
          <p:cNvSpPr/>
          <p:nvPr/>
        </p:nvSpPr>
        <p:spPr>
          <a:xfrm>
            <a:off x="1250300" y="1556599"/>
            <a:ext cx="3424199" cy="521699"/>
          </a:xfrm>
          <a:prstGeom prst="flowChartAlternateProcess">
            <a:avLst/>
          </a:prstGeom>
          <a:solidFill>
            <a:srgbClr val="FFE599"/>
          </a:solidFill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Что означает твое имя?</a:t>
            </a:r>
          </a:p>
        </p:txBody>
      </p:sp>
      <p:sp>
        <p:nvSpPr>
          <p:cNvPr id="69" name="Shape 69"/>
          <p:cNvSpPr/>
          <p:nvPr/>
        </p:nvSpPr>
        <p:spPr>
          <a:xfrm>
            <a:off x="1984150" y="1239412"/>
            <a:ext cx="4225200" cy="431100"/>
          </a:xfrm>
          <a:prstGeom prst="flowChartAlternateProcess">
            <a:avLst/>
          </a:prstGeom>
          <a:solidFill>
            <a:srgbClr val="FFE599"/>
          </a:solidFill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1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 появляется имя у человека?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497925" y="528550"/>
            <a:ext cx="4225200" cy="5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знаете ли вы …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1281400" y="775700"/>
            <a:ext cx="6382799" cy="230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Наша цель: 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0"/>
              </a:spcBef>
              <a:buNone/>
            </a:pP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1315700" y="1407525"/>
            <a:ext cx="6271500" cy="13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" sz="2400" b="1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узнать как можно больше интересного о своем имени и поделиться этими знаниями с другими.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500" y="2443000"/>
            <a:ext cx="2643300" cy="21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1909125" y="777425"/>
            <a:ext cx="5602499" cy="63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 вы можете это узнать?</a:t>
            </a:r>
          </a:p>
        </p:txBody>
      </p:sp>
      <p:grpSp>
        <p:nvGrpSpPr>
          <p:cNvPr id="83" name="Shape 83"/>
          <p:cNvGrpSpPr/>
          <p:nvPr/>
        </p:nvGrpSpPr>
        <p:grpSpPr>
          <a:xfrm>
            <a:off x="1418950" y="2304725"/>
            <a:ext cx="1623899" cy="2182524"/>
            <a:chOff x="1418950" y="2304725"/>
            <a:chExt cx="1623899" cy="2182524"/>
          </a:xfrm>
        </p:grpSpPr>
        <p:pic>
          <p:nvPicPr>
            <p:cNvPr id="84" name="Shape 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68225" y="3026275"/>
              <a:ext cx="1257600" cy="1460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Shape 85"/>
            <p:cNvSpPr txBox="1"/>
            <p:nvPr/>
          </p:nvSpPr>
          <p:spPr>
            <a:xfrm>
              <a:off x="1418950" y="2304725"/>
              <a:ext cx="1623899" cy="72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ru" sz="1800" b="1">
                  <a:solidFill>
                    <a:srgbClr val="674EA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Прочитать </a:t>
              </a:r>
            </a:p>
            <a:p>
              <a:pPr algn="ctr">
                <a:spcBef>
                  <a:spcPts val="0"/>
                </a:spcBef>
                <a:buNone/>
              </a:pPr>
              <a:r>
                <a:rPr lang="ru" sz="1800" b="1">
                  <a:solidFill>
                    <a:srgbClr val="674EA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в книге</a:t>
              </a:r>
            </a:p>
          </p:txBody>
        </p:sp>
      </p:grpSp>
      <p:grpSp>
        <p:nvGrpSpPr>
          <p:cNvPr id="86" name="Shape 86"/>
          <p:cNvGrpSpPr/>
          <p:nvPr/>
        </p:nvGrpSpPr>
        <p:grpSpPr>
          <a:xfrm>
            <a:off x="3341525" y="1513360"/>
            <a:ext cx="2220899" cy="2470389"/>
            <a:chOff x="3341525" y="1513360"/>
            <a:chExt cx="2220899" cy="2470389"/>
          </a:xfrm>
        </p:grpSpPr>
        <p:pic>
          <p:nvPicPr>
            <p:cNvPr id="87" name="Shape 8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22023" y="1513360"/>
              <a:ext cx="1801524" cy="181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Shape 88"/>
            <p:cNvSpPr txBox="1"/>
            <p:nvPr/>
          </p:nvSpPr>
          <p:spPr>
            <a:xfrm>
              <a:off x="3341525" y="3293450"/>
              <a:ext cx="2220899" cy="690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" sz="1800" b="1">
                  <a:solidFill>
                    <a:srgbClr val="674EA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Узнать в Интернете</a:t>
              </a:r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792987" y="2131675"/>
            <a:ext cx="1970400" cy="2270437"/>
            <a:chOff x="5792987" y="2131675"/>
            <a:chExt cx="1970400" cy="2270437"/>
          </a:xfrm>
        </p:grpSpPr>
        <p:pic>
          <p:nvPicPr>
            <p:cNvPr id="90" name="Shape 9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92987" y="2941138"/>
              <a:ext cx="1970400" cy="14609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Shape 91"/>
            <p:cNvSpPr txBox="1"/>
            <p:nvPr/>
          </p:nvSpPr>
          <p:spPr>
            <a:xfrm>
              <a:off x="5802600" y="2131675"/>
              <a:ext cx="1875899" cy="809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" sz="1800" b="1">
                  <a:solidFill>
                    <a:srgbClr val="674EA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Посмотреть по телевизору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2436200" y="606300"/>
            <a:ext cx="4086600" cy="50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Кто вам может помочь?</a:t>
            </a:r>
          </a:p>
        </p:txBody>
      </p:sp>
      <p:grpSp>
        <p:nvGrpSpPr>
          <p:cNvPr id="97" name="Shape 97"/>
          <p:cNvGrpSpPr/>
          <p:nvPr/>
        </p:nvGrpSpPr>
        <p:grpSpPr>
          <a:xfrm>
            <a:off x="1341825" y="1406176"/>
            <a:ext cx="1942520" cy="2175397"/>
            <a:chOff x="1341825" y="1406176"/>
            <a:chExt cx="1942520" cy="2175397"/>
          </a:xfrm>
        </p:grpSpPr>
        <p:sp>
          <p:nvSpPr>
            <p:cNvPr id="98" name="Shape 98"/>
            <p:cNvSpPr txBox="1"/>
            <p:nvPr/>
          </p:nvSpPr>
          <p:spPr>
            <a:xfrm>
              <a:off x="1341855" y="3097626"/>
              <a:ext cx="1942489" cy="4839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ru" sz="1800" b="1">
                  <a:solidFill>
                    <a:srgbClr val="674EA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Родители</a:t>
              </a:r>
            </a:p>
          </p:txBody>
        </p:sp>
        <p:pic>
          <p:nvPicPr>
            <p:cNvPr id="99" name="Shape 9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41825" y="1406176"/>
              <a:ext cx="1735299" cy="1587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Shape 100"/>
          <p:cNvGrpSpPr/>
          <p:nvPr/>
        </p:nvGrpSpPr>
        <p:grpSpPr>
          <a:xfrm>
            <a:off x="3368837" y="2240140"/>
            <a:ext cx="2090349" cy="2471208"/>
            <a:chOff x="3368837" y="2240140"/>
            <a:chExt cx="2090349" cy="2471208"/>
          </a:xfrm>
        </p:grpSpPr>
        <p:sp>
          <p:nvSpPr>
            <p:cNvPr id="101" name="Shape 101"/>
            <p:cNvSpPr txBox="1"/>
            <p:nvPr/>
          </p:nvSpPr>
          <p:spPr>
            <a:xfrm>
              <a:off x="3453319" y="2240140"/>
              <a:ext cx="1921388" cy="41952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" sz="1800" b="1">
                  <a:solidFill>
                    <a:srgbClr val="674EA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Воспитатели</a:t>
              </a:r>
            </a:p>
          </p:txBody>
        </p:sp>
        <p:pic>
          <p:nvPicPr>
            <p:cNvPr id="102" name="Shape 1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68837" y="2659674"/>
              <a:ext cx="2090349" cy="20516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Shape 103"/>
          <p:cNvGrpSpPr/>
          <p:nvPr/>
        </p:nvGrpSpPr>
        <p:grpSpPr>
          <a:xfrm>
            <a:off x="5825112" y="1406171"/>
            <a:ext cx="2090324" cy="2113019"/>
            <a:chOff x="5825112" y="1406171"/>
            <a:chExt cx="2090324" cy="2113019"/>
          </a:xfrm>
        </p:grpSpPr>
        <p:sp>
          <p:nvSpPr>
            <p:cNvPr id="104" name="Shape 104"/>
            <p:cNvSpPr txBox="1"/>
            <p:nvPr/>
          </p:nvSpPr>
          <p:spPr>
            <a:xfrm>
              <a:off x="5899005" y="3095778"/>
              <a:ext cx="1942543" cy="4234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ru" sz="1800" b="1">
                  <a:solidFill>
                    <a:srgbClr val="674EA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Друзья</a:t>
              </a:r>
            </a:p>
          </p:txBody>
        </p:sp>
        <p:pic>
          <p:nvPicPr>
            <p:cNvPr id="105" name="Shape 10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25112" y="1406171"/>
              <a:ext cx="2090324" cy="189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1321275" y="583875"/>
            <a:ext cx="6377399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2400" b="1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Все, что мы узнаем о себе и своем имени, мы</a:t>
            </a:r>
          </a:p>
        </p:txBody>
      </p:sp>
      <p:grpSp>
        <p:nvGrpSpPr>
          <p:cNvPr id="111" name="Shape 111"/>
          <p:cNvGrpSpPr/>
          <p:nvPr/>
        </p:nvGrpSpPr>
        <p:grpSpPr>
          <a:xfrm>
            <a:off x="5291682" y="1327543"/>
            <a:ext cx="1514787" cy="2074592"/>
            <a:chOff x="3001975" y="1271274"/>
            <a:chExt cx="1666799" cy="2199525"/>
          </a:xfrm>
        </p:grpSpPr>
        <p:sp>
          <p:nvSpPr>
            <p:cNvPr id="112" name="Shape 112"/>
            <p:cNvSpPr txBox="1"/>
            <p:nvPr/>
          </p:nvSpPr>
          <p:spPr>
            <a:xfrm>
              <a:off x="3001975" y="2949400"/>
              <a:ext cx="1666799" cy="52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" sz="1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запишем</a:t>
              </a:r>
            </a:p>
          </p:txBody>
        </p:sp>
        <p:pic>
          <p:nvPicPr>
            <p:cNvPr id="113" name="Shape 1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01975" y="1271274"/>
              <a:ext cx="1666799" cy="1749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Shape 114"/>
          <p:cNvGrpSpPr/>
          <p:nvPr/>
        </p:nvGrpSpPr>
        <p:grpSpPr>
          <a:xfrm>
            <a:off x="1787090" y="1597560"/>
            <a:ext cx="1770563" cy="1693739"/>
            <a:chOff x="1379375" y="1191378"/>
            <a:chExt cx="1980275" cy="2258921"/>
          </a:xfrm>
        </p:grpSpPr>
        <p:pic>
          <p:nvPicPr>
            <p:cNvPr id="115" name="Shape 1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79375" y="1191378"/>
              <a:ext cx="1666800" cy="1737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Shape 116"/>
            <p:cNvSpPr txBox="1"/>
            <p:nvPr/>
          </p:nvSpPr>
          <p:spPr>
            <a:xfrm>
              <a:off x="1589050" y="2928900"/>
              <a:ext cx="17706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ru" sz="1800" b="1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нарисуем</a:t>
              </a:r>
            </a:p>
          </p:txBody>
        </p:sp>
      </p:grpSp>
      <p:sp>
        <p:nvSpPr>
          <p:cNvPr id="117" name="Shape 117"/>
          <p:cNvSpPr txBox="1"/>
          <p:nvPr/>
        </p:nvSpPr>
        <p:spPr>
          <a:xfrm>
            <a:off x="4191650" y="1884225"/>
            <a:ext cx="756600" cy="62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000" b="1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и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110225" y="4070425"/>
            <a:ext cx="6799499" cy="78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 кого он получится самый интересный?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499975" y="3419775"/>
            <a:ext cx="2102700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альбом.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570050" y="4397900"/>
            <a:ext cx="60039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 b="1">
                <a:solidFill>
                  <a:srgbClr val="8E7CC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оформлении презентации использованы материалы с сайта</a:t>
            </a:r>
            <a:r>
              <a:rPr lang="ru" sz="1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sz="1100" u="sng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http://allday2.com/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714612" y="1643056"/>
            <a:ext cx="3622499" cy="155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 dirty="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Желаем удачи!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PresentationFormat>Экран (16:9)</PresentationFormat>
  <Paragraphs>45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simple-light</vt:lpstr>
      <vt:lpstr>Слайд 1</vt:lpstr>
      <vt:lpstr>Загадка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2015-05-07T11:56:54Z</dcterms:modified>
</cp:coreProperties>
</file>