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7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92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57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6201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40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0011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796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29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23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2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88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92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98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39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9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71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11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26AE-0B95-4716-AF41-608E4FF3ED27}" type="datetimeFigureOut">
              <a:rPr lang="ru-RU" smtClean="0"/>
              <a:t>06.05.2015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BC6042-C1D8-433F-9E05-750539F81F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17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Правописание</a:t>
            </a:r>
            <a:br>
              <a:rPr lang="ru-RU" dirty="0" smtClean="0"/>
            </a:br>
            <a:r>
              <a:rPr lang="ru-RU" dirty="0" smtClean="0"/>
              <a:t>НЕ/НИ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87044" y="5462649"/>
            <a:ext cx="5502234" cy="982683"/>
          </a:xfrm>
        </p:spPr>
        <p:txBody>
          <a:bodyPr/>
          <a:lstStyle/>
          <a:p>
            <a:r>
              <a:rPr lang="ru-RU" dirty="0" smtClean="0"/>
              <a:t>Сафиуллина </a:t>
            </a:r>
            <a:r>
              <a:rPr lang="ru-RU" dirty="0" err="1" smtClean="0"/>
              <a:t>Рахима</a:t>
            </a:r>
            <a:r>
              <a:rPr lang="ru-RU" dirty="0" smtClean="0"/>
              <a:t> 41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877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631" y="475013"/>
            <a:ext cx="11851574" cy="6543304"/>
          </a:xfrm>
        </p:spPr>
        <p:txBody>
          <a:bodyPr/>
          <a:lstStyle/>
          <a:p>
            <a:r>
              <a:rPr lang="ru-RU" sz="2400" dirty="0"/>
              <a:t>б) Частица </a:t>
            </a:r>
            <a:r>
              <a:rPr lang="ru-RU" sz="2400" b="1" i="1" dirty="0"/>
              <a:t>ни</a:t>
            </a:r>
            <a:r>
              <a:rPr lang="ru-RU" sz="2400" dirty="0"/>
              <a:t> встречается в устойчивых сочетаниях, которые имеют значение категорического приказания, например: </a:t>
            </a:r>
            <a:r>
              <a:rPr lang="ru-RU" sz="2400" i="1" dirty="0"/>
              <a:t>ни с места, ни шагу </a:t>
            </a:r>
            <a:r>
              <a:rPr lang="ru-RU" sz="2400" i="1" dirty="0" err="1"/>
              <a:t>далee</a:t>
            </a:r>
            <a:r>
              <a:rPr lang="ru-RU" sz="2400" i="1" dirty="0"/>
              <a:t>, ни слова</a:t>
            </a:r>
            <a:r>
              <a:rPr lang="ru-RU" sz="2400" dirty="0"/>
              <a:t> и т. п.</a:t>
            </a:r>
          </a:p>
          <a:p>
            <a:r>
              <a:rPr lang="ru-RU" sz="2400" dirty="0"/>
              <a:t>в) Частица </a:t>
            </a:r>
            <a:r>
              <a:rPr lang="ru-RU" sz="2400" b="1" i="1" dirty="0"/>
              <a:t>ни</a:t>
            </a:r>
            <a:r>
              <a:rPr lang="ru-RU" sz="2400" dirty="0"/>
              <a:t> входит в состав отрицательных местоимений: </a:t>
            </a:r>
            <a:r>
              <a:rPr lang="ru-RU" sz="2400" i="1" dirty="0"/>
              <a:t>никто</a:t>
            </a:r>
            <a:r>
              <a:rPr lang="ru-RU" sz="2400" dirty="0"/>
              <a:t>, </a:t>
            </a:r>
            <a:r>
              <a:rPr lang="ru-RU" sz="2400" i="1" dirty="0"/>
              <a:t>никого (ни у кого) </a:t>
            </a:r>
            <a:r>
              <a:rPr lang="ru-RU" sz="2400" dirty="0"/>
              <a:t>и т. </a:t>
            </a:r>
            <a:r>
              <a:rPr lang="ru-RU" sz="2400" err="1"/>
              <a:t>д</a:t>
            </a:r>
            <a:r>
              <a:rPr lang="ru-RU" sz="2400" smtClean="0"/>
              <a:t>.; </a:t>
            </a:r>
            <a:r>
              <a:rPr lang="ru-RU" sz="2400" i="1" smtClean="0"/>
              <a:t>ничто</a:t>
            </a:r>
            <a:r>
              <a:rPr lang="ru-RU" sz="2400" i="1" dirty="0"/>
              <a:t>, ничего (ни до чего) </a:t>
            </a:r>
            <a:r>
              <a:rPr lang="ru-RU" sz="2400" dirty="0"/>
              <a:t>и т. д.; </a:t>
            </a:r>
            <a:r>
              <a:rPr lang="ru-RU" sz="2400" i="1" dirty="0"/>
              <a:t>никакой, никакого (ни у какого) </a:t>
            </a:r>
            <a:r>
              <a:rPr lang="ru-RU" sz="2400" dirty="0"/>
              <a:t>и т. д.; </a:t>
            </a:r>
            <a:r>
              <a:rPr lang="ru-RU" sz="2400" i="1" dirty="0"/>
              <a:t>ничей, ничьего (ни у чьего) </a:t>
            </a:r>
            <a:r>
              <a:rPr lang="ru-RU" sz="2400" dirty="0"/>
              <a:t>и т. д. и наречий: </a:t>
            </a:r>
            <a:r>
              <a:rPr lang="ru-RU" sz="2400" i="1" dirty="0"/>
              <a:t>никогда, нигде, никуда, ниоткуда, никак, нисколько, нипочем, ничуть</a:t>
            </a:r>
            <a:r>
              <a:rPr lang="ru-RU" sz="2400" dirty="0"/>
              <a:t>, а также в состав частицы </a:t>
            </a:r>
            <a:r>
              <a:rPr lang="ru-RU" sz="2400" b="1" i="1" dirty="0"/>
              <a:t>-</a:t>
            </a:r>
            <a:r>
              <a:rPr lang="ru-RU" sz="2400" b="1" i="1" dirty="0" err="1"/>
              <a:t>нибудь</a:t>
            </a:r>
            <a:r>
              <a:rPr lang="ru-RU" sz="2400" dirty="0"/>
              <a:t>.</a:t>
            </a:r>
          </a:p>
          <a:p>
            <a:r>
              <a:rPr lang="ru-RU" sz="2400" dirty="0"/>
              <a:t>Пишется </a:t>
            </a:r>
            <a:r>
              <a:rPr lang="ru-RU" sz="2400" b="1" i="1" dirty="0"/>
              <a:t>ни</a:t>
            </a:r>
            <a:r>
              <a:rPr lang="ru-RU" sz="2400" dirty="0"/>
              <a:t> в устойчивых сочетаниях, в которые входят местоимения, например: </a:t>
            </a:r>
            <a:r>
              <a:rPr lang="ru-RU" sz="2400" i="1" dirty="0"/>
              <a:t>остался ни при чем, остался ни с чем, пропал ни за что</a:t>
            </a:r>
            <a:r>
              <a:rPr lang="ru-RU" sz="2400" dirty="0"/>
              <a:t>.</a:t>
            </a:r>
          </a:p>
          <a:p>
            <a:r>
              <a:rPr lang="ru-RU" sz="2400" dirty="0"/>
              <a:t>г) Двойное </a:t>
            </a:r>
            <a:r>
              <a:rPr lang="ru-RU" sz="2400" b="1" i="1" dirty="0"/>
              <a:t>ни</a:t>
            </a:r>
            <a:r>
              <a:rPr lang="ru-RU" sz="2400" dirty="0"/>
              <a:t> входит в устойчивые обороты, представляющие собой сочетание двух противопоставляемых понятий, например: </a:t>
            </a:r>
            <a:r>
              <a:rPr lang="ru-RU" sz="2400" i="1" dirty="0"/>
              <a:t>ни жив ни мертв; ни то ни се; ни рыба ни мясо; ни дать ни взять; ни пава ни ворона</a:t>
            </a:r>
            <a:r>
              <a:rPr lang="ru-RU" sz="2400" dirty="0"/>
              <a:t> и т. п.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90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Частицы НЕ/НИ различаются по: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ЗНАЧЕНИЮ</a:t>
            </a:r>
          </a:p>
          <a:p>
            <a:endParaRPr lang="ru-RU" sz="4000" dirty="0"/>
          </a:p>
          <a:p>
            <a:r>
              <a:rPr lang="ru-RU" sz="4000" dirty="0" smtClean="0"/>
              <a:t>УПОТРЕБЛЕНИЮ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09453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073" y="1493116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dirty="0" smtClean="0"/>
              <a:t>Частица</a:t>
            </a:r>
            <a:r>
              <a:rPr lang="ru-RU" sz="3600" dirty="0"/>
              <a:t> </a:t>
            </a:r>
            <a:r>
              <a:rPr lang="ru-RU" sz="3600" b="1" i="1" dirty="0"/>
              <a:t>не</a:t>
            </a:r>
            <a:r>
              <a:rPr lang="ru-RU" sz="3600" dirty="0"/>
              <a:t> употребляется для отрицания, например: 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i="1" dirty="0" smtClean="0"/>
              <a:t>Не </a:t>
            </a:r>
            <a:r>
              <a:rPr lang="ru-RU" sz="3600" i="1" dirty="0"/>
              <a:t>я говорил об этом. </a:t>
            </a:r>
            <a:endParaRPr lang="ru-RU" sz="3600" i="1" dirty="0" smtClean="0"/>
          </a:p>
          <a:p>
            <a:pPr marL="0" indent="0">
              <a:buNone/>
            </a:pPr>
            <a:r>
              <a:rPr lang="ru-RU" sz="3600" i="1" dirty="0" smtClean="0"/>
              <a:t>Я </a:t>
            </a:r>
            <a:r>
              <a:rPr lang="ru-RU" sz="3600" i="1" dirty="0"/>
              <a:t>не говорил об этом. </a:t>
            </a:r>
            <a:endParaRPr lang="ru-RU" sz="3600" i="1" dirty="0" smtClean="0"/>
          </a:p>
          <a:p>
            <a:pPr marL="0" indent="0">
              <a:buNone/>
            </a:pPr>
            <a:r>
              <a:rPr lang="ru-RU" sz="3600" i="1" dirty="0" smtClean="0"/>
              <a:t>Я </a:t>
            </a:r>
            <a:r>
              <a:rPr lang="ru-RU" sz="3600" i="1" dirty="0"/>
              <a:t>говорил не об этом.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5670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4390"/>
            <a:ext cx="10515600" cy="564257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а) </a:t>
            </a:r>
            <a:r>
              <a:rPr lang="ru-RU" sz="2400" dirty="0"/>
              <a:t>В вопросительных и восклицательных предложениях частица </a:t>
            </a:r>
            <a:r>
              <a:rPr lang="ru-RU" sz="2400" b="1" i="1" dirty="0"/>
              <a:t>не</a:t>
            </a:r>
            <a:r>
              <a:rPr lang="ru-RU" sz="2400" dirty="0"/>
              <a:t> примыкает к местоимениям, наречиям и частицам, образуя с ними сочетания: 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не, кто не, кто только не, где не, где только не, чем не, чего не, чего только не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и т. п.; 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400" dirty="0" smtClean="0"/>
              <a:t>сюда </a:t>
            </a:r>
            <a:r>
              <a:rPr lang="ru-RU" sz="2400" dirty="0"/>
              <a:t>примыкают вопросительные предложения с сочетанием </a:t>
            </a:r>
            <a:r>
              <a:rPr lang="ru-RU" sz="2400" b="1" i="1" dirty="0"/>
              <a:t>не</a:t>
            </a:r>
            <a:r>
              <a:rPr lang="ru-RU" sz="2400" dirty="0"/>
              <a:t> – </a:t>
            </a:r>
            <a:r>
              <a:rPr lang="ru-RU" sz="2400" b="1" i="1" dirty="0" smtClean="0"/>
              <a:t>ни</a:t>
            </a:r>
            <a:r>
              <a:rPr lang="ru-RU" sz="2400" dirty="0"/>
              <a:t>, например: 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 </a:t>
            </a:r>
            <a:r>
              <a:rPr lang="ru-RU" sz="2400" i="1" dirty="0"/>
              <a:t>Кто не проклинал станционных смотрителей, кто с ними не бранивался? </a:t>
            </a:r>
            <a:r>
              <a:rPr lang="ru-RU" sz="2400" dirty="0"/>
              <a:t>(Пушкин</a:t>
            </a:r>
            <a:r>
              <a:rPr lang="ru-RU" sz="2400" dirty="0" smtClean="0"/>
              <a:t>).</a:t>
            </a:r>
          </a:p>
          <a:p>
            <a:pPr marL="0" indent="0">
              <a:buNone/>
            </a:pPr>
            <a:r>
              <a:rPr lang="ru-RU" sz="2400" i="1" dirty="0" smtClean="0"/>
              <a:t>Чем </a:t>
            </a:r>
            <a:r>
              <a:rPr lang="ru-RU" sz="2400" i="1" dirty="0"/>
              <a:t>ты не молодец? </a:t>
            </a:r>
            <a:r>
              <a:rPr lang="ru-RU" sz="2400" dirty="0"/>
              <a:t>(Пушкин</a:t>
            </a:r>
            <a:r>
              <a:rPr lang="ru-RU" sz="2400" dirty="0" smtClean="0"/>
              <a:t>).</a:t>
            </a:r>
          </a:p>
          <a:p>
            <a:pPr marL="0" indent="0">
              <a:buNone/>
            </a:pPr>
            <a:r>
              <a:rPr lang="ru-RU" sz="2400" dirty="0"/>
              <a:t> </a:t>
            </a:r>
            <a:r>
              <a:rPr lang="ru-RU" sz="2400" i="1" dirty="0"/>
              <a:t>Где он только не бывал! Чего он только не видал! Чем не работа! Обрыскал свет; не хочешь ли жениться? </a:t>
            </a:r>
            <a:r>
              <a:rPr lang="ru-RU" sz="2400" dirty="0"/>
              <a:t>(Грибоедов). </a:t>
            </a:r>
          </a:p>
        </p:txBody>
      </p:sp>
    </p:spTree>
    <p:extLst>
      <p:ext uri="{BB962C8B-B14F-4D97-AF65-F5344CB8AC3E}">
        <p14:creationId xmlns:p14="http://schemas.microsoft.com/office/powerpoint/2010/main" val="321212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50671"/>
            <a:ext cx="10247965" cy="4390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sz="2400" dirty="0" smtClean="0"/>
              <a:t>) </a:t>
            </a:r>
            <a:r>
              <a:rPr lang="ru-RU" sz="2400" dirty="0"/>
              <a:t>Частица </a:t>
            </a:r>
            <a:r>
              <a:rPr lang="ru-RU" sz="2400" b="1" i="1" dirty="0"/>
              <a:t>не</a:t>
            </a:r>
            <a:r>
              <a:rPr lang="ru-RU" sz="2400" dirty="0"/>
              <a:t> входит в состав устойчивых сочетаний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r>
              <a:rPr lang="ru-RU" sz="2400" dirty="0"/>
              <a:t> 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едва ли не, чуть ли не, вряд ли не</a:t>
            </a:r>
            <a:r>
              <a:rPr lang="ru-RU" sz="2400" dirty="0"/>
              <a:t>, обозначающих </a:t>
            </a:r>
            <a:r>
              <a:rPr lang="ru-RU" sz="2400" dirty="0" smtClean="0"/>
              <a:t>предположение</a:t>
            </a: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i="1" dirty="0" smtClean="0"/>
              <a:t>далеко </a:t>
            </a:r>
            <a:r>
              <a:rPr lang="ru-RU" sz="2400" i="1" dirty="0"/>
              <a:t>не, отнюдь не, ничуть не, нисколько не, вовсе не</a:t>
            </a:r>
            <a:r>
              <a:rPr lang="ru-RU" sz="2400" dirty="0"/>
              <a:t>, обозначающих усиленное отрицание, например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r>
              <a:rPr lang="ru-RU" sz="2400" dirty="0"/>
              <a:t> </a:t>
            </a:r>
            <a:r>
              <a:rPr lang="ru-RU" sz="2400" i="1" dirty="0"/>
              <a:t>едва ли не лучший стрелок, чуть ли не в пять часов утра, отнюдь не справедливое решение, вовсе не плохой товар, далеко не надежное </a:t>
            </a:r>
            <a:r>
              <a:rPr lang="ru-RU" sz="2400" i="1" dirty="0" err="1"/>
              <a:t>средствo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2378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79419"/>
            <a:ext cx="9345440" cy="4461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д) Частица </a:t>
            </a:r>
            <a:r>
              <a:rPr lang="ru-RU" sz="2400" b="1" i="1" dirty="0"/>
              <a:t>не</a:t>
            </a:r>
            <a:r>
              <a:rPr lang="ru-RU" sz="2400" dirty="0"/>
              <a:t> входит в состав сочинительных союзов: 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i="1" dirty="0" smtClean="0"/>
              <a:t>не </a:t>
            </a:r>
            <a:r>
              <a:rPr lang="ru-RU" sz="2400" i="1" dirty="0"/>
              <a:t>то; не то – не то; не только – но; не то что не – а; не то чтобы не – а</a:t>
            </a:r>
            <a:r>
              <a:rPr lang="ru-RU" sz="2400" dirty="0"/>
              <a:t>, например: 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i="1" dirty="0" smtClean="0"/>
              <a:t>Отдай </a:t>
            </a:r>
            <a:r>
              <a:rPr lang="ru-RU" sz="2400" i="1" dirty="0"/>
              <a:t>кольцо и ступай; не то я с тобой сделаю то, чего ты не ожидаешь</a:t>
            </a:r>
            <a:r>
              <a:rPr lang="ru-RU" sz="2400" dirty="0"/>
              <a:t> (Пушкин). </a:t>
            </a:r>
            <a:endParaRPr lang="ru-RU" sz="2400" i="1" dirty="0" smtClean="0"/>
          </a:p>
          <a:p>
            <a:pPr marL="0" indent="0">
              <a:buNone/>
            </a:pPr>
            <a:r>
              <a:rPr lang="ru-RU" sz="2400" i="1" dirty="0" smtClean="0"/>
              <a:t>У партизан были не только винтовки, но и пулеметы</a:t>
            </a:r>
            <a:r>
              <a:rPr lang="ru-RU" sz="2400" dirty="0" smtClean="0"/>
              <a:t> (</a:t>
            </a:r>
            <a:r>
              <a:rPr lang="ru-RU" sz="2400" dirty="0" err="1" smtClean="0"/>
              <a:t>Ставский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41118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58785"/>
            <a:ext cx="10295467" cy="4782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2. Частица </a:t>
            </a:r>
            <a:r>
              <a:rPr lang="ru-RU" sz="2800" b="1" i="1" dirty="0"/>
              <a:t>ни</a:t>
            </a:r>
            <a:r>
              <a:rPr lang="ru-RU" sz="2800" dirty="0"/>
              <a:t> употребляется для усиления отрицания, например: 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i="1" dirty="0" smtClean="0"/>
              <a:t>Ни </a:t>
            </a:r>
            <a:r>
              <a:rPr lang="ru-RU" sz="2800" i="1" dirty="0"/>
              <a:t>косточкой нигде не мог я поживиться</a:t>
            </a:r>
            <a:r>
              <a:rPr lang="ru-RU" sz="2800" dirty="0"/>
              <a:t> (Крылов</a:t>
            </a:r>
            <a:r>
              <a:rPr lang="ru-RU" sz="2800" dirty="0" smtClean="0"/>
              <a:t>).</a:t>
            </a:r>
          </a:p>
          <a:p>
            <a:pPr marL="0" indent="0">
              <a:buNone/>
            </a:pPr>
            <a:r>
              <a:rPr lang="ru-RU" sz="2800" dirty="0"/>
              <a:t> </a:t>
            </a:r>
            <a:r>
              <a:rPr lang="ru-RU" sz="2800" i="1" dirty="0"/>
              <a:t>На небе позади не было ни одного просвета</a:t>
            </a:r>
            <a:r>
              <a:rPr lang="ru-RU" sz="2800" dirty="0"/>
              <a:t> (Фадеев</a:t>
            </a:r>
            <a:r>
              <a:rPr lang="ru-RU" sz="2800" dirty="0" smtClean="0"/>
              <a:t>).</a:t>
            </a:r>
          </a:p>
          <a:p>
            <a:pPr marL="0" indent="0">
              <a:buNone/>
            </a:pPr>
            <a:r>
              <a:rPr lang="ru-RU" sz="2800" dirty="0"/>
              <a:t> </a:t>
            </a:r>
            <a:r>
              <a:rPr lang="ru-RU" sz="2800" i="1" dirty="0"/>
              <a:t>Метелица даже ни разу не посмотрел на спрашивающих</a:t>
            </a:r>
            <a:r>
              <a:rPr lang="ru-RU" sz="2800" dirty="0"/>
              <a:t> (Фадеев). </a:t>
            </a:r>
          </a:p>
        </p:txBody>
      </p:sp>
    </p:spTree>
    <p:extLst>
      <p:ext uri="{BB962C8B-B14F-4D97-AF65-F5344CB8AC3E}">
        <p14:creationId xmlns:p14="http://schemas.microsoft.com/office/powerpoint/2010/main" val="22813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58785"/>
            <a:ext cx="9951082" cy="4782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Повторяющаяся частица </a:t>
            </a:r>
            <a:r>
              <a:rPr lang="ru-RU" sz="2800" b="1" i="1" dirty="0"/>
              <a:t>ни</a:t>
            </a:r>
            <a:r>
              <a:rPr lang="ru-RU" sz="2800" dirty="0"/>
              <a:t> приобретает значение союза, например</a:t>
            </a:r>
            <a:r>
              <a:rPr lang="ru-RU" sz="2800" dirty="0" smtClean="0"/>
              <a:t>:</a:t>
            </a:r>
          </a:p>
          <a:p>
            <a:pPr marL="0" indent="0">
              <a:buNone/>
            </a:pPr>
            <a:r>
              <a:rPr lang="ru-RU" sz="2800" dirty="0"/>
              <a:t> </a:t>
            </a:r>
            <a:r>
              <a:rPr lang="ru-RU" sz="2800" i="1" dirty="0"/>
              <a:t>Нигде не было видно ни воды, ни деревьев</a:t>
            </a:r>
            <a:r>
              <a:rPr lang="ru-RU" sz="2800" dirty="0"/>
              <a:t> (Чехов). 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i="1" dirty="0" smtClean="0"/>
              <a:t>Ни </a:t>
            </a:r>
            <a:r>
              <a:rPr lang="ru-RU" sz="2800" i="1" dirty="0"/>
              <a:t>музы, ни труды, ни радости досуга – ничто не заменит единственного друга</a:t>
            </a:r>
            <a:r>
              <a:rPr lang="ru-RU" sz="2800" dirty="0"/>
              <a:t> (Пушкин</a:t>
            </a:r>
            <a:r>
              <a:rPr lang="ru-RU" sz="2800" dirty="0" smtClean="0"/>
              <a:t>).</a:t>
            </a:r>
          </a:p>
          <a:p>
            <a:pPr marL="0" indent="0">
              <a:buNone/>
            </a:pPr>
            <a:r>
              <a:rPr lang="ru-RU" sz="2800" dirty="0"/>
              <a:t> </a:t>
            </a:r>
            <a:r>
              <a:rPr lang="ru-RU" sz="2800" i="1" dirty="0"/>
              <a:t>Но толпы бегут, не замечая ни его, ни его тоски</a:t>
            </a:r>
            <a:r>
              <a:rPr lang="ru-RU" sz="2800" dirty="0"/>
              <a:t> (Чехов). </a:t>
            </a:r>
          </a:p>
        </p:txBody>
      </p:sp>
    </p:spTree>
    <p:extLst>
      <p:ext uri="{BB962C8B-B14F-4D97-AF65-F5344CB8AC3E}">
        <p14:creationId xmlns:p14="http://schemas.microsoft.com/office/powerpoint/2010/main" val="2365346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6716" y="1543072"/>
            <a:ext cx="963044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Существуют сочетания, которые </a:t>
            </a:r>
            <a:r>
              <a:rPr lang="ru-RU" sz="4000" dirty="0"/>
              <a:t>вошли в некоторые устойчивые обороты: </a:t>
            </a:r>
            <a:r>
              <a:rPr lang="ru-RU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куда ни шло, откуда ни возьмись, во что бы то ни стало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и т. п.</a:t>
            </a:r>
          </a:p>
        </p:txBody>
      </p:sp>
    </p:spTree>
    <p:extLst>
      <p:ext uri="{BB962C8B-B14F-4D97-AF65-F5344CB8AC3E}">
        <p14:creationId xmlns:p14="http://schemas.microsoft.com/office/powerpoint/2010/main" val="180130730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44</Words>
  <Application>Microsoft Office PowerPoint</Application>
  <PresentationFormat>Широкоэкранный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Правописание НЕ/НИ</vt:lpstr>
      <vt:lpstr>Частицы НЕ/НИ различаются по: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НЕ/НИ</dc:title>
  <dc:creator>Админ</dc:creator>
  <cp:lastModifiedBy>Админ</cp:lastModifiedBy>
  <cp:revision>3</cp:revision>
  <dcterms:created xsi:type="dcterms:W3CDTF">2015-05-06T15:45:54Z</dcterms:created>
  <dcterms:modified xsi:type="dcterms:W3CDTF">2015-05-06T16:04:11Z</dcterms:modified>
</cp:coreProperties>
</file>