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62" r:id="rId11"/>
    <p:sldId id="268" r:id="rId12"/>
    <p:sldId id="279" r:id="rId13"/>
    <p:sldId id="280" r:id="rId14"/>
    <p:sldId id="287" r:id="rId15"/>
    <p:sldId id="281" r:id="rId16"/>
    <p:sldId id="282" r:id="rId17"/>
    <p:sldId id="283" r:id="rId18"/>
    <p:sldId id="289" r:id="rId19"/>
    <p:sldId id="284" r:id="rId20"/>
    <p:sldId id="288" r:id="rId21"/>
    <p:sldId id="290" r:id="rId22"/>
    <p:sldId id="291" r:id="rId23"/>
    <p:sldId id="292" r:id="rId24"/>
    <p:sldId id="293" r:id="rId25"/>
    <p:sldId id="29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407A-1262-4B2E-B45A-CB6C2CCEBF33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641665-29AB-4044-ADB0-FE1AD9DF2F1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407A-1262-4B2E-B45A-CB6C2CCEBF33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41665-29AB-4044-ADB0-FE1AD9DF2F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407A-1262-4B2E-B45A-CB6C2CCEBF33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41665-29AB-4044-ADB0-FE1AD9DF2F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407A-1262-4B2E-B45A-CB6C2CCEBF33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641665-29AB-4044-ADB0-FE1AD9DF2F11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407A-1262-4B2E-B45A-CB6C2CCEBF33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641665-29AB-4044-ADB0-FE1AD9DF2F1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407A-1262-4B2E-B45A-CB6C2CCEBF33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641665-29AB-4044-ADB0-FE1AD9DF2F1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407A-1262-4B2E-B45A-CB6C2CCEBF33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641665-29AB-4044-ADB0-FE1AD9DF2F11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407A-1262-4B2E-B45A-CB6C2CCEBF33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641665-29AB-4044-ADB0-FE1AD9DF2F1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407A-1262-4B2E-B45A-CB6C2CCEBF33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641665-29AB-4044-ADB0-FE1AD9DF2F1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407A-1262-4B2E-B45A-CB6C2CCEBF33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641665-29AB-4044-ADB0-FE1AD9DF2F1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407A-1262-4B2E-B45A-CB6C2CCEBF33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641665-29AB-4044-ADB0-FE1AD9DF2F11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68D2407A-1262-4B2E-B45A-CB6C2CCEBF33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CC641665-29AB-4044-ADB0-FE1AD9DF2F1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Первый огонь.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12776"/>
            <a:ext cx="5976664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8337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517232"/>
            <a:ext cx="8229600" cy="7529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Кто первый решился схватить горящий сук и принести домой </a:t>
            </a:r>
            <a:r>
              <a:rPr lang="ru-RU" dirty="0"/>
              <a:t>э</a:t>
            </a:r>
            <a:r>
              <a:rPr lang="ru-RU" dirty="0" smtClean="0"/>
              <a:t>ту диковинную добычу?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0648"/>
            <a:ext cx="7488832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400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6089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Нашлись смелые люди, которые приручили огонь.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60" y="188640"/>
            <a:ext cx="6120680" cy="511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2112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92" y="1052736"/>
            <a:ext cx="5544616" cy="43924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6972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661248"/>
            <a:ext cx="8229600" cy="82495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Люди научились готовить пищу на огне.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96" y="188640"/>
            <a:ext cx="857250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476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7848872" cy="54006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2772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6093296"/>
            <a:ext cx="8229600" cy="5369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Огнём отпугивали опасных животных.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33" y="260648"/>
            <a:ext cx="6824709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1853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08912" cy="590465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813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4"/>
            <a:ext cx="7632848" cy="554461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4559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733256"/>
            <a:ext cx="8229600" cy="896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Вот и стали люди высекать камнем искры.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60648"/>
            <a:ext cx="6048672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8702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373216"/>
            <a:ext cx="8229600" cy="1152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Позже люди добывали огонь с помощью палочки и сухого мха.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548680"/>
            <a:ext cx="57150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984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Огонь – для приготовления пищи.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260648"/>
            <a:ext cx="8136904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5114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9" y="620688"/>
            <a:ext cx="7416823" cy="54006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3345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5733256"/>
            <a:ext cx="6851104" cy="75294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Огонь может вызвать пожар.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260648"/>
            <a:ext cx="756084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6344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6021288"/>
            <a:ext cx="6645424" cy="60893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Огонь боится воду.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6" y="260648"/>
            <a:ext cx="7272808" cy="562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9759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25" y="-99392"/>
            <a:ext cx="4943475" cy="33147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6912"/>
            <a:ext cx="5544616" cy="406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72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77072"/>
            <a:ext cx="3168352" cy="608931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6000" dirty="0" smtClean="0"/>
              <a:t>Огнетушитель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798" y="97743"/>
            <a:ext cx="4557695" cy="642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889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896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Огонь можно потушить песком.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60648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234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Огонь в сварочном аппарате для сварки металлических изделий.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332656"/>
            <a:ext cx="7488831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0204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108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 доменной печи полыхает огонь и плавит железную руду.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4" y="188640"/>
            <a:ext cx="7848872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646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301208"/>
            <a:ext cx="8229600" cy="8249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Огонь варит стекло, из которого потом делают красивые стеклянные изделия.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4896544" cy="42085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528" y="1196752"/>
            <a:ext cx="4248472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428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301208"/>
            <a:ext cx="8229600" cy="8249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Космическая ракета взлетает ввысь, оставляя яркий хвост пламени.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2656"/>
            <a:ext cx="7344816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0507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301208"/>
            <a:ext cx="8229600" cy="8249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 моторе автомобиля сгорает бензин, приводя машину в движение.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75" y="404664"/>
            <a:ext cx="63436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9789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64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Приятно посидеть вечером у костра на природе.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136904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0507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68752" y="4653136"/>
            <a:ext cx="3034680" cy="13133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Случалось, что молния зажигала дерево, с треском ломая сучья.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4232"/>
            <a:ext cx="4647456" cy="38679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96952"/>
            <a:ext cx="571500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790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138</TotalTime>
  <Words>148</Words>
  <Application>Microsoft Office PowerPoint</Application>
  <PresentationFormat>Экран (4:3)</PresentationFormat>
  <Paragraphs>19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Базовая</vt:lpstr>
      <vt:lpstr>Первый огонь.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Первый огонь.</dc:title>
  <dc:creator>Ходанович Ирина Яковлевна</dc:creator>
  <cp:lastModifiedBy>1</cp:lastModifiedBy>
  <cp:revision>15</cp:revision>
  <dcterms:created xsi:type="dcterms:W3CDTF">2013-08-03T04:43:51Z</dcterms:created>
  <dcterms:modified xsi:type="dcterms:W3CDTF">2013-11-13T11:54:21Z</dcterms:modified>
</cp:coreProperties>
</file>