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8840A5-111D-433F-BD2A-DCEC62D5C4C7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F699CA-5515-470E-B4D2-6F44EFA60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557334"/>
          </a:xfrm>
        </p:spPr>
        <p:txBody>
          <a:bodyPr/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«моя малая родина»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526194"/>
          </a:xfrm>
        </p:spPr>
        <p:txBody>
          <a:bodyPr>
            <a:normAutofit/>
          </a:bodyPr>
          <a:lstStyle/>
          <a:p>
            <a:r>
              <a:rPr lang="ru-RU" dirty="0" smtClean="0"/>
              <a:t>Ученика 1 класса «Г» </a:t>
            </a:r>
          </a:p>
          <a:p>
            <a:r>
              <a:rPr lang="ru-RU" dirty="0" smtClean="0"/>
              <a:t>МБОУ «СОШ № 33 с углубленным изучением отдельных предметов</a:t>
            </a:r>
          </a:p>
          <a:p>
            <a:r>
              <a:rPr lang="ru-RU" dirty="0" smtClean="0"/>
              <a:t>Булгакова  Дмитрия</a:t>
            </a:r>
          </a:p>
          <a:p>
            <a:r>
              <a:rPr lang="ru-RU" dirty="0" smtClean="0"/>
              <a:t>Руководитель  проекта: Прокофьева И.В.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Среди просторов нашей страны есть  самый любимый и дорогой для меня уголок. Это моя«малая Родина» , город Старый Оскол    .         </a:t>
            </a:r>
            <a:endParaRPr lang="ru-RU" sz="3200" dirty="0"/>
          </a:p>
        </p:txBody>
      </p:sp>
      <p:pic>
        <p:nvPicPr>
          <p:cNvPr id="7" name="Содержимое 6" descr="st_oskol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8971" y="1785926"/>
            <a:ext cx="3806058" cy="45227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этом году Старый Оскол праздновал свой 420-й  год рождения.</a:t>
            </a:r>
            <a:endParaRPr lang="ru-RU" sz="3200" dirty="0"/>
          </a:p>
        </p:txBody>
      </p:sp>
      <p:pic>
        <p:nvPicPr>
          <p:cNvPr id="6" name="Содержимое 5" descr="241d33u-4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4143404"/>
          </a:xfrm>
        </p:spPr>
      </p:pic>
      <p:pic>
        <p:nvPicPr>
          <p:cNvPr id="7" name="Содержимое 6" descr="8d0cff2ce5fe05e7cfdadf406791d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000240"/>
            <a:ext cx="4038600" cy="407196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Металлурги и горняки гордость нашего города.</a:t>
            </a:r>
            <a:endParaRPr lang="ru-RU" dirty="0"/>
          </a:p>
        </p:txBody>
      </p:sp>
      <p:pic>
        <p:nvPicPr>
          <p:cNvPr id="23" name="Содержимое 22" descr="IMG_2319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Старооскольцы</a:t>
            </a:r>
            <a:r>
              <a:rPr lang="ru-RU" dirty="0" smtClean="0"/>
              <a:t> хранят память о тяжелых страницах нашей истории.</a:t>
            </a:r>
            <a:endParaRPr lang="ru-RU" dirty="0"/>
          </a:p>
        </p:txBody>
      </p:sp>
      <p:pic>
        <p:nvPicPr>
          <p:cNvPr id="5" name="Содержимое 4" descr="P1040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1678"/>
            <a:ext cx="4038600" cy="3714775"/>
          </a:xfrm>
        </p:spPr>
      </p:pic>
      <p:pic>
        <p:nvPicPr>
          <p:cNvPr id="6" name="Содержимое 5" descr="P10401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292895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В городе работает театр для детей и молодежи. Я там бываю с мамой.</a:t>
            </a:r>
            <a:endParaRPr lang="ru-RU" dirty="0"/>
          </a:p>
        </p:txBody>
      </p:sp>
      <p:pic>
        <p:nvPicPr>
          <p:cNvPr id="6" name="Содержимое 5" descr="1331059472_starooskolskiy-tea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7715304" cy="478634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Вот уже  5 лет в нашем городе есть зоопарк. Люблю там бывать со своими родными.</a:t>
            </a:r>
            <a:endParaRPr lang="ru-RU" sz="3200" dirty="0"/>
          </a:p>
        </p:txBody>
      </p:sp>
      <p:pic>
        <p:nvPicPr>
          <p:cNvPr id="6" name="Содержимое 5" descr="P1030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5926"/>
            <a:ext cx="4038600" cy="4143404"/>
          </a:xfrm>
        </p:spPr>
      </p:pic>
      <p:pic>
        <p:nvPicPr>
          <p:cNvPr id="7" name="Содержимое 6" descr="P10304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Я люблю свой город. Он красивый и прогрессивный. И продолжает расти и расцветать!</a:t>
            </a:r>
            <a:endParaRPr lang="ru-RU" sz="3200" dirty="0"/>
          </a:p>
        </p:txBody>
      </p:sp>
      <p:pic>
        <p:nvPicPr>
          <p:cNvPr id="7" name="Содержимое 6" descr="P1000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122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Проект  «моя малая родина»</vt:lpstr>
      <vt:lpstr>Среди просторов нашей страны есть  самый любимый и дорогой для меня уголок. Это моя«малая Родина» , город Старый Оскол    .         </vt:lpstr>
      <vt:lpstr>В этом году Старый Оскол праздновал свой 420-й  год рождения.</vt:lpstr>
      <vt:lpstr>Металлурги и горняки гордость нашего города.</vt:lpstr>
      <vt:lpstr>Старооскольцы хранят память о тяжелых страницах нашей истории.</vt:lpstr>
      <vt:lpstr>В городе работает театр для детей и молодежи. Я там бываю с мамой.</vt:lpstr>
      <vt:lpstr>Вот уже  5 лет в нашем городе есть зоопарк. Люблю там бывать со своими родными.</vt:lpstr>
      <vt:lpstr>Я люблю свой город. Он красивый и прогрессивный. И продолжает расти и расцветать!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Инна</cp:lastModifiedBy>
  <cp:revision>21</cp:revision>
  <dcterms:created xsi:type="dcterms:W3CDTF">2013-10-01T16:53:32Z</dcterms:created>
  <dcterms:modified xsi:type="dcterms:W3CDTF">2015-05-07T18:36:29Z</dcterms:modified>
</cp:coreProperties>
</file>