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63" r:id="rId3"/>
    <p:sldId id="266" r:id="rId4"/>
    <p:sldId id="267" r:id="rId5"/>
    <p:sldId id="271" r:id="rId6"/>
    <p:sldId id="272" r:id="rId7"/>
    <p:sldId id="274" r:id="rId8"/>
    <p:sldId id="275" r:id="rId9"/>
    <p:sldId id="277" r:id="rId10"/>
    <p:sldId id="278" r:id="rId11"/>
    <p:sldId id="288" r:id="rId12"/>
    <p:sldId id="276" r:id="rId13"/>
    <p:sldId id="279" r:id="rId14"/>
    <p:sldId id="280" r:id="rId15"/>
    <p:sldId id="281" r:id="rId16"/>
    <p:sldId id="282" r:id="rId17"/>
    <p:sldId id="290" r:id="rId18"/>
    <p:sldId id="284" r:id="rId19"/>
    <p:sldId id="289" r:id="rId20"/>
    <p:sldId id="286" r:id="rId21"/>
    <p:sldId id="287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34" autoAdjust="0"/>
  </p:normalViewPr>
  <p:slideViewPr>
    <p:cSldViewPr>
      <p:cViewPr varScale="1">
        <p:scale>
          <a:sx n="65" d="100"/>
          <a:sy n="65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073EE-E910-4B8C-A611-7B1E41B1732B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0F66D-A449-4C97-B86F-D8107317D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F66D-A449-4C97-B86F-D8107317D4B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Монстры</a:t>
            </a:r>
            <a:r>
              <a:rPr lang="ru-RU" baseline="0" dirty="0" smtClean="0"/>
              <a:t> на руках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F66D-A449-4C97-B86F-D8107317D4B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Кишечная палочка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0F66D-A449-4C97-B86F-D8107317D4B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house.ru/mikrobyi-na-rukah-foto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857388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sz="4400" dirty="0" smtClean="0"/>
              <a:t>Урок по окружающему  миру в 1 классе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14554"/>
            <a:ext cx="7854696" cy="4357718"/>
          </a:xfrm>
          <a:effectLst/>
        </p:spPr>
        <p:txBody>
          <a:bodyPr>
            <a:normAutofit lnSpcReduction="10000"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«Почему нужно чистить зубы и мыть руки?»</a:t>
            </a:r>
          </a:p>
          <a:p>
            <a:pPr algn="ctr"/>
            <a:endParaRPr lang="ru-RU" sz="24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Подготовил: учитель начальных классов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Кучерявых Наталья Михайловна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МБОУ «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Большеугонская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СОШ»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Льговского района Курской области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-2015-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0.liveinternet.ru/images/attach/c/0/113/558/113558150_large_mikrobuy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Синегнойная палочка Pseudomonas aeruginosa.  Фото Pseudomonas genom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0/113/558/113558141_mikrobu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1.liveinternet.ru/images/attach/c/0/113/558/113558143_large_mikrobuy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1.liveinternet.ru/images/attach/c/0/113/558/113558145_large_mikrobuy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0.liveinternet.ru/images/attach/c/0/113/558/113558146_large_mikrobuy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1.liveinternet.ru/images/attach/c/0/113/558/113558147_large_mikrobuy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ui_3_5_1_4_1429816600470_736" descr="http://ts1.mm.bing.net/th?id=JN.3wY2o%2flVAd9pwWT7Pkj1ZA&amp;pid=15.1&amp;P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irpharma.ru/wp-content/uploads/2010/05/Protex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3mlntcv38ck9k.cloudfront.net/content/konspekt_image/60501/b5e1f280_065d_0131_65fe_22000a1c9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4679658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6438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Елена\Downloads\б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44" y="3000372"/>
            <a:ext cx="1143008" cy="107157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728" y="3000372"/>
            <a:ext cx="1143008" cy="107157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714612" y="3000372"/>
            <a:ext cx="1143008" cy="107157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71934" y="3000372"/>
            <a:ext cx="1143008" cy="107157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29256" y="3000372"/>
            <a:ext cx="1143008" cy="107157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86578" y="3000372"/>
            <a:ext cx="1143008" cy="107157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750" y="47625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       ЗУБНАЯ ФЕЯ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FAIRY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060575"/>
            <a:ext cx="4321175" cy="4090988"/>
          </a:xfrm>
          <a:prstGeom prst="rect">
            <a:avLst/>
          </a:prstGeom>
          <a:noFill/>
        </p:spPr>
      </p:pic>
      <p:pic>
        <p:nvPicPr>
          <p:cNvPr id="4" name="Picture 4" descr="B_Fly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276475"/>
            <a:ext cx="1666875" cy="132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ui_3_5_1_4_1429388630902_1078" descr="http://ts3.mm.bing.net/th?id=JN.kLKvbMmd9Mg7UxY4EsD05g&amp;pid=15.1&amp;P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irmedinfo.ru/wp-content/uploads/2012/03/caries-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828925"/>
            <a:ext cx="4953000" cy="4029075"/>
          </a:xfrm>
          <a:prstGeom prst="rect">
            <a:avLst/>
          </a:prstGeom>
          <a:noFill/>
        </p:spPr>
      </p:pic>
      <p:pic>
        <p:nvPicPr>
          <p:cNvPr id="4" name="Picture 2" descr="http://ts3.mm.bing.net/th?id=JN.bqRmB0bLXDKbiPwADVWj8w&amp;pid=15.1&amp;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4942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2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Чисти зубы 2 раза в день -утром и вечером после еды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yui_3_5_1_4_1429390760999_777" descr="http://puzkarapuz.ru/uploads/post/full/Feb-2013/karies_u_detej_profilaktika_kariesa_682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21481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yui_3_5_1_4_1429390764384_775" descr="http://topdent.ru/uploads/articles/thumbs/178x178/58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48" y="1928802"/>
            <a:ext cx="385765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Злючка - Грязюч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000372"/>
            <a:ext cx="2428892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14285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Мыть руки совсем не нужно! Люблю ребят, которые  не моют руки, они  —мои лучшие друзья!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Картинка 151 из 5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214422"/>
            <a:ext cx="4214842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ictureshack.ru/images/90386_m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ictureshack.ru/images/90386_m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5715016"/>
            <a:ext cx="3571900" cy="114298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ерёжа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57818" y="5429264"/>
            <a:ext cx="3481382" cy="114300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Петя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1.hubimg.com/u/4068792_f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1349</TotalTime>
  <Words>65</Words>
  <PresentationFormat>Экран (4:3)</PresentationFormat>
  <Paragraphs>19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Урок по окружающему  миру в 1 классе</vt:lpstr>
      <vt:lpstr>Слайд 2</vt:lpstr>
      <vt:lpstr>Слайд 3</vt:lpstr>
      <vt:lpstr>Слайд 4</vt:lpstr>
      <vt:lpstr>Слайд 5</vt:lpstr>
      <vt:lpstr>Слайд 6</vt:lpstr>
      <vt:lpstr>Слайд 7</vt:lpstr>
      <vt:lpstr>Серёжа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</dc:title>
  <cp:lastModifiedBy>Admin</cp:lastModifiedBy>
  <cp:revision>121</cp:revision>
  <dcterms:modified xsi:type="dcterms:W3CDTF">2015-04-24T22:36:51Z</dcterms:modified>
</cp:coreProperties>
</file>