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65" r:id="rId4"/>
    <p:sldId id="26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200438"/>
            <a:ext cx="3323050" cy="3084546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7860" y="200438"/>
            <a:ext cx="3219483" cy="308454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 rot="2868618">
            <a:off x="344475" y="649647"/>
            <a:ext cx="1145758" cy="882093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7591021" flipH="1" flipV="1">
            <a:off x="7401975" y="650229"/>
            <a:ext cx="1102920" cy="880928"/>
          </a:xfrm>
          <a:prstGeom prst="ellipse">
            <a:avLst/>
          </a:prstGeom>
          <a:solidFill>
            <a:schemeClr val="accent3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55" y="4341912"/>
            <a:ext cx="2648807" cy="29778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77" y="4341912"/>
            <a:ext cx="2648807" cy="29778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86" y="2014970"/>
            <a:ext cx="829393" cy="15085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90" y="2014970"/>
            <a:ext cx="829393" cy="15085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86" y="2014970"/>
            <a:ext cx="829393" cy="15085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89" y="2014970"/>
            <a:ext cx="829393" cy="15085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91" y="2014970"/>
            <a:ext cx="829393" cy="15085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89" y="2014970"/>
            <a:ext cx="829393" cy="15085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97" y="2014970"/>
            <a:ext cx="829393" cy="15085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89" y="2014970"/>
            <a:ext cx="829393" cy="15085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97" y="1910088"/>
            <a:ext cx="829393" cy="15085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88" y="2014970"/>
            <a:ext cx="829393" cy="1508518"/>
          </a:xfrm>
          <a:prstGeom prst="rect">
            <a:avLst/>
          </a:prstGeom>
        </p:spPr>
      </p:pic>
      <p:pic>
        <p:nvPicPr>
          <p:cNvPr id="22" name="neizvesten - zvuk kapayucshej slezy iplayer f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67344" y="6000136"/>
            <a:ext cx="457200" cy="609600"/>
          </a:xfrm>
          <a:prstGeom prst="rect">
            <a:avLst/>
          </a:prstGeom>
        </p:spPr>
      </p:pic>
      <p:pic>
        <p:nvPicPr>
          <p:cNvPr id="23" name="Объект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21" y="200440"/>
            <a:ext cx="1278797" cy="15128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91" y="271298"/>
            <a:ext cx="1061282" cy="150644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44" y="2030839"/>
            <a:ext cx="829393" cy="15085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94" y="2070593"/>
            <a:ext cx="829393" cy="15085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17" y="2046708"/>
            <a:ext cx="829393" cy="150851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3" y="2070593"/>
            <a:ext cx="829393" cy="150851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70" y="2067411"/>
            <a:ext cx="829393" cy="150851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40" y="2107301"/>
            <a:ext cx="829393" cy="150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4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6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8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04" y="-208033"/>
            <a:ext cx="4791872" cy="63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C 2.08333E-6 -0.03496 -0.04636 -0.06204 -0.10248 -0.06204 C -0.16029 -0.06204 -0.20664 -0.03496 -0.20664 3.33333E-6 C -0.20664 0.03495 -0.25287 0.06203 -0.31068 0.06203 C -0.3668 0.06203 -0.41289 0.03495 -0.41289 3.33333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" presetClass="exit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Цилиндр 3"/>
          <p:cNvSpPr/>
          <p:nvPr/>
        </p:nvSpPr>
        <p:spPr>
          <a:xfrm>
            <a:off x="2581102" y="844724"/>
            <a:ext cx="511233" cy="50323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Цилиндр 4"/>
          <p:cNvSpPr/>
          <p:nvPr/>
        </p:nvSpPr>
        <p:spPr>
          <a:xfrm>
            <a:off x="5292609" y="844724"/>
            <a:ext cx="511233" cy="50323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 rot="20527785">
            <a:off x="4886351" y="827913"/>
            <a:ext cx="511233" cy="50323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Цилиндр 10"/>
          <p:cNvSpPr/>
          <p:nvPr/>
        </p:nvSpPr>
        <p:spPr>
          <a:xfrm rot="16200000">
            <a:off x="7020324" y="4258791"/>
            <a:ext cx="561121" cy="13844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линдр 11"/>
          <p:cNvSpPr/>
          <p:nvPr/>
        </p:nvSpPr>
        <p:spPr>
          <a:xfrm rot="16200000">
            <a:off x="3960413" y="2949226"/>
            <a:ext cx="561121" cy="13844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Цилиндр 8"/>
          <p:cNvSpPr/>
          <p:nvPr/>
        </p:nvSpPr>
        <p:spPr>
          <a:xfrm rot="1248011">
            <a:off x="3154874" y="768137"/>
            <a:ext cx="511233" cy="50323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11" grpId="0" animBg="1"/>
      <p:bldP spid="11" grpId="1" animBg="1"/>
      <p:bldP spid="1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0"/>
            <a:ext cx="7767023" cy="6834980"/>
          </a:xfr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23" y="-967856"/>
            <a:ext cx="3785714" cy="504761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156951" y="2138517"/>
            <a:ext cx="33185" cy="300867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56951" y="2055813"/>
            <a:ext cx="1006578" cy="173019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90136" y="3736719"/>
            <a:ext cx="1187244" cy="131090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42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0013 0.45278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77 0.00347 L 0.00013 0.2027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20278 L 0.13034 0.4213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8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17</cp:revision>
  <dcterms:created xsi:type="dcterms:W3CDTF">2015-05-06T09:27:24Z</dcterms:created>
  <dcterms:modified xsi:type="dcterms:W3CDTF">2015-05-06T09:42:36Z</dcterms:modified>
</cp:coreProperties>
</file>