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media1.WAV" ContentType="audio/wav"/>
  <Override PartName="/ppt/media/audio3.wav" ContentType="audio/wav"/>
  <Override PartName="/ppt/media/media2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299" r:id="rId4"/>
    <p:sldId id="283" r:id="rId5"/>
    <p:sldId id="284" r:id="rId6"/>
    <p:sldId id="285" r:id="rId7"/>
    <p:sldId id="278" r:id="rId8"/>
    <p:sldId id="279" r:id="rId9"/>
    <p:sldId id="280" r:id="rId10"/>
    <p:sldId id="300" r:id="rId11"/>
    <p:sldId id="301" r:id="rId12"/>
    <p:sldId id="302" r:id="rId13"/>
    <p:sldId id="303" r:id="rId14"/>
    <p:sldId id="304" r:id="rId15"/>
    <p:sldId id="305" r:id="rId16"/>
    <p:sldId id="30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BF80-3067-4FDA-8077-8F85CAA574A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FA24-2788-4EE6-95DF-FE8FA025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47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BF80-3067-4FDA-8077-8F85CAA574A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FA24-2788-4EE6-95DF-FE8FA025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80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BF80-3067-4FDA-8077-8F85CAA574A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FA24-2788-4EE6-95DF-FE8FA025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19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BF80-3067-4FDA-8077-8F85CAA574A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FA24-2788-4EE6-95DF-FE8FA025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64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BF80-3067-4FDA-8077-8F85CAA574A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FA24-2788-4EE6-95DF-FE8FA025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8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BF80-3067-4FDA-8077-8F85CAA574A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FA24-2788-4EE6-95DF-FE8FA025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6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BF80-3067-4FDA-8077-8F85CAA574A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FA24-2788-4EE6-95DF-FE8FA025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5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BF80-3067-4FDA-8077-8F85CAA574A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FA24-2788-4EE6-95DF-FE8FA025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5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BF80-3067-4FDA-8077-8F85CAA574A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FA24-2788-4EE6-95DF-FE8FA025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62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BF80-3067-4FDA-8077-8F85CAA574A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FA24-2788-4EE6-95DF-FE8FA025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35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CBF80-3067-4FDA-8077-8F85CAA574A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FA24-2788-4EE6-95DF-FE8FA025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91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CBF80-3067-4FDA-8077-8F85CAA574AB}" type="datetimeFigureOut">
              <a:rPr lang="ru-RU" smtClean="0"/>
              <a:t>06.05.2015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1FA24-2788-4EE6-95DF-FE8FA02500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12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3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slide" Target="slide14.xml"/><Relationship Id="rId4" Type="http://schemas.openxmlformats.org/officeDocument/2006/relationships/image" Target="../media/image3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6.jpeg"/><Relationship Id="rId4" Type="http://schemas.openxmlformats.org/officeDocument/2006/relationships/slide" Target="slide5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8.gif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4.png"/><Relationship Id="rId5" Type="http://schemas.openxmlformats.org/officeDocument/2006/relationships/image" Target="../media/image10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ммп\0_170dc_73599657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688" y="357189"/>
            <a:ext cx="3071812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>
            <a:hlinkClick r:id="rId3" action="ppaction://hlinksldjump"/>
          </p:cNvPr>
          <p:cNvSpPr/>
          <p:nvPr/>
        </p:nvSpPr>
        <p:spPr>
          <a:xfrm>
            <a:off x="1952596" y="1928802"/>
            <a:ext cx="1071570" cy="107157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4" name="Фигура, имеющая форму буквы L 3"/>
          <p:cNvSpPr/>
          <p:nvPr/>
        </p:nvSpPr>
        <p:spPr>
          <a:xfrm>
            <a:off x="3238480" y="2071678"/>
            <a:ext cx="1000132" cy="1000132"/>
          </a:xfrm>
          <a:prstGeom prst="corner">
            <a:avLst>
              <a:gd name="adj1" fmla="val 22367"/>
              <a:gd name="adj2" fmla="val 237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52926" y="2857496"/>
            <a:ext cx="1143008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10248" y="2786058"/>
            <a:ext cx="285752" cy="2857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>
            <a:hlinkClick r:id="rId4" action="ppaction://hlinksldjump"/>
          </p:cNvPr>
          <p:cNvSpPr/>
          <p:nvPr/>
        </p:nvSpPr>
        <p:spPr>
          <a:xfrm>
            <a:off x="1952596" y="3429000"/>
            <a:ext cx="1071570" cy="107157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?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1952596" y="5072074"/>
            <a:ext cx="1071570" cy="107157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</a:rPr>
              <a:t>?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9" name="Фигура, имеющая форму буквы L 8"/>
          <p:cNvSpPr/>
          <p:nvPr/>
        </p:nvSpPr>
        <p:spPr>
          <a:xfrm>
            <a:off x="3309918" y="3429000"/>
            <a:ext cx="1000132" cy="1000132"/>
          </a:xfrm>
          <a:prstGeom prst="corner">
            <a:avLst>
              <a:gd name="adj1" fmla="val 22367"/>
              <a:gd name="adj2" fmla="val 237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24364" y="4214818"/>
            <a:ext cx="1143008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239008" y="4143380"/>
            <a:ext cx="285752" cy="2857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Фигура, имеющая форму буквы L 11"/>
          <p:cNvSpPr/>
          <p:nvPr/>
        </p:nvSpPr>
        <p:spPr>
          <a:xfrm>
            <a:off x="3309918" y="5000636"/>
            <a:ext cx="1000132" cy="1000132"/>
          </a:xfrm>
          <a:prstGeom prst="corner">
            <a:avLst>
              <a:gd name="adj1" fmla="val 22367"/>
              <a:gd name="adj2" fmla="val 2373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524364" y="5786454"/>
            <a:ext cx="1143008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8524892" y="5715016"/>
            <a:ext cx="285752" cy="28575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39008" y="5786454"/>
            <a:ext cx="1143008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81686" y="5786454"/>
            <a:ext cx="1143008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881686" y="4214818"/>
            <a:ext cx="1143008" cy="2143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Копия (2) Копия 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498" y="4286257"/>
            <a:ext cx="1266825" cy="16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95473" y="3214689"/>
            <a:ext cx="2647951" cy="265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0513" y="4357694"/>
            <a:ext cx="1670732" cy="159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4431" y="571480"/>
            <a:ext cx="1833836" cy="2197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08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АНИМ\картинки анимашки\смайлики\emocii-215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8382" y="2030462"/>
            <a:ext cx="1500199" cy="1110348"/>
          </a:xfrm>
          <a:prstGeom prst="rect">
            <a:avLst/>
          </a:prstGeom>
          <a:noFill/>
        </p:spPr>
      </p:pic>
      <p:pic>
        <p:nvPicPr>
          <p:cNvPr id="9" name="Picture 3" descr="G:\АНИМ\картинки анимашки\смайлики\emocii-215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205" y="3718947"/>
            <a:ext cx="1500199" cy="1110348"/>
          </a:xfrm>
          <a:prstGeom prst="rect">
            <a:avLst/>
          </a:prstGeom>
          <a:noFill/>
        </p:spPr>
      </p:pic>
      <p:pic>
        <p:nvPicPr>
          <p:cNvPr id="10" name="Picture 3" descr="G:\АНИМ\картинки анимашки\смайлики\emocii-215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5" y="4725144"/>
            <a:ext cx="1500199" cy="11103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095738" y="642918"/>
            <a:ext cx="6106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omic Sans MS" pitchFamily="66" charset="0"/>
              </a:rPr>
              <a:t>ПОДУМАЙ  ЕЩЕ</a:t>
            </a:r>
          </a:p>
        </p:txBody>
      </p:sp>
      <p:sp>
        <p:nvSpPr>
          <p:cNvPr id="13" name="Облако 12">
            <a:hlinkClick r:id="rId3" action="ppaction://hlinksldjump"/>
          </p:cNvPr>
          <p:cNvSpPr/>
          <p:nvPr/>
        </p:nvSpPr>
        <p:spPr>
          <a:xfrm>
            <a:off x="2595538" y="5143512"/>
            <a:ext cx="1214447" cy="857256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rId3" action="ppaction://hlinksldjump"/>
          </p:cNvPr>
          <p:cNvSpPr/>
          <p:nvPr/>
        </p:nvSpPr>
        <p:spPr>
          <a:xfrm>
            <a:off x="3024167" y="5357826"/>
            <a:ext cx="428628" cy="35719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2863" y="1428736"/>
            <a:ext cx="4378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МОЛОДЕЦ !</a:t>
            </a:r>
          </a:p>
        </p:txBody>
      </p:sp>
      <p:pic>
        <p:nvPicPr>
          <p:cNvPr id="5" name="Picture 2" descr="C:\Documents and Settings\Admin\Мои документы\Анимашки разные\символы\Смайлы1\смайлики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57" y="2643182"/>
            <a:ext cx="5479691" cy="857826"/>
          </a:xfrm>
          <a:prstGeom prst="rect">
            <a:avLst/>
          </a:prstGeom>
          <a:noFill/>
        </p:spPr>
      </p:pic>
      <p:pic>
        <p:nvPicPr>
          <p:cNvPr id="6" name="Picture 2" descr="C:\Documents and Settings\Admin\Мои документы\Анимашки разные\символы\Смайлы1\смайлики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57" y="4000504"/>
            <a:ext cx="5479691" cy="868656"/>
          </a:xfrm>
          <a:prstGeom prst="rect">
            <a:avLst/>
          </a:prstGeom>
          <a:noFill/>
        </p:spPr>
      </p:pic>
      <p:sp>
        <p:nvSpPr>
          <p:cNvPr id="7" name="Облако 6">
            <a:hlinkClick r:id="rId4" action="ppaction://hlinksldjump"/>
          </p:cNvPr>
          <p:cNvSpPr/>
          <p:nvPr/>
        </p:nvSpPr>
        <p:spPr>
          <a:xfrm>
            <a:off x="2166909" y="5500702"/>
            <a:ext cx="1071571" cy="785818"/>
          </a:xfrm>
          <a:prstGeom prst="cloud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>
          <a:xfrm>
            <a:off x="2524101" y="5715016"/>
            <a:ext cx="357191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5838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G:\ммп\159905-melisenta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5527" y="214290"/>
            <a:ext cx="9144000" cy="6309320"/>
          </a:xfrm>
          <a:prstGeom prst="rect">
            <a:avLst/>
          </a:prstGeom>
          <a:noFill/>
        </p:spPr>
      </p:pic>
      <p:pic>
        <p:nvPicPr>
          <p:cNvPr id="15363" name="Picture 3" descr="C:\Documents and Settings\Admin\Мои документы\АНИМ\животные\jivotniea-2297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513294">
            <a:off x="8193173" y="4650350"/>
            <a:ext cx="1323611" cy="1512699"/>
          </a:xfrm>
          <a:prstGeom prst="rect">
            <a:avLst/>
          </a:prstGeom>
          <a:noFill/>
        </p:spPr>
      </p:pic>
      <p:pic>
        <p:nvPicPr>
          <p:cNvPr id="15364" name="Picture 4" descr="C:\Documents and Settings\Admin\Мои документы\АНИМ\животные\jivotniea-3573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31431" y="404664"/>
            <a:ext cx="1778685" cy="1857388"/>
          </a:xfrm>
          <a:prstGeom prst="rect">
            <a:avLst/>
          </a:prstGeom>
          <a:noFill/>
        </p:spPr>
      </p:pic>
      <p:pic>
        <p:nvPicPr>
          <p:cNvPr id="15365" name="Picture 5" descr="C:\Documents and Settings\Admin\Мои документы\АНИМ\животные\jivotniea-3578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0116" y="2857496"/>
            <a:ext cx="3287155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73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Мои документы\АНИМ\животные\jivotniea-3573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2926" y="1214423"/>
            <a:ext cx="3214711" cy="2692519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809984" y="4500570"/>
            <a:ext cx="1357323" cy="1088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5238744" y="4500570"/>
            <a:ext cx="1357323" cy="1088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6667504" y="4500570"/>
            <a:ext cx="1357323" cy="1088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12" y="2071678"/>
            <a:ext cx="2715395" cy="3373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6524628" y="-571528"/>
            <a:ext cx="2561920" cy="62478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23625102"/>
      </p:ext>
    </p:extLst>
  </p:cSld>
  <p:clrMapOvr>
    <a:masterClrMapping/>
  </p:clrMapOvr>
  <p:transition>
    <p:dissolv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Мои документы\АНИМ\животные\jivotniea-3573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2926" y="1214423"/>
            <a:ext cx="3214711" cy="2692519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3809984" y="4500570"/>
            <a:ext cx="1357323" cy="1088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5238744" y="4500570"/>
            <a:ext cx="1357323" cy="1088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rId3" action="ppaction://hlinksldjump"/>
          </p:cNvPr>
          <p:cNvSpPr/>
          <p:nvPr/>
        </p:nvSpPr>
        <p:spPr>
          <a:xfrm>
            <a:off x="6667504" y="4500570"/>
            <a:ext cx="1357323" cy="10886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5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D:\Мои документы\картинки для П\aa0a79f17c1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0" y="2928938"/>
            <a:ext cx="1785938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81488" y="3857628"/>
            <a:ext cx="586513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ПОДУМАЙ</a:t>
            </a:r>
          </a:p>
        </p:txBody>
      </p:sp>
      <p:sp>
        <p:nvSpPr>
          <p:cNvPr id="7" name="Овальная выноска 6">
            <a:hlinkClick r:id="rId3" action="ppaction://hlinksldjump"/>
          </p:cNvPr>
          <p:cNvSpPr/>
          <p:nvPr/>
        </p:nvSpPr>
        <p:spPr>
          <a:xfrm>
            <a:off x="4595802" y="214290"/>
            <a:ext cx="4000496" cy="2143140"/>
          </a:xfrm>
          <a:prstGeom prst="wedgeEllipseCallout">
            <a:avLst>
              <a:gd name="adj1" fmla="val -64832"/>
              <a:gd name="adj2" fmla="val 73454"/>
            </a:avLst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0" b="1" dirty="0">
                <a:latin typeface="Cambr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60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нов.аним\Детки\эмоции\пляшут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8564" y="1571626"/>
            <a:ext cx="51593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02368" y="357166"/>
            <a:ext cx="763305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МОЛОДЕЦ  !!!</a:t>
            </a:r>
          </a:p>
        </p:txBody>
      </p:sp>
    </p:spTree>
    <p:extLst>
      <p:ext uri="{BB962C8B-B14F-4D97-AF65-F5344CB8AC3E}">
        <p14:creationId xmlns:p14="http://schemas.microsoft.com/office/powerpoint/2010/main" val="299628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1143001"/>
            <a:ext cx="348615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96331" y="5000636"/>
            <a:ext cx="1511679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1819" y="4929199"/>
            <a:ext cx="1274239" cy="1117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10183" y="5000636"/>
            <a:ext cx="1141389" cy="1083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09985" y="4929198"/>
            <a:ext cx="936005" cy="1069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81158" y="4572008"/>
            <a:ext cx="1357322" cy="1464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205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G:\АНИМ\картинки анимашки\смайлики\emocii-215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4" y="3071813"/>
            <a:ext cx="233838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G:\АНИМ\картинки анимашки\смайлики\emocii-2198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9" y="785813"/>
            <a:ext cx="225742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с вырезом 6">
            <a:hlinkClick r:id="rId5" action="ppaction://hlinksldjump"/>
          </p:cNvPr>
          <p:cNvSpPr/>
          <p:nvPr/>
        </p:nvSpPr>
        <p:spPr>
          <a:xfrm>
            <a:off x="2024034" y="5786454"/>
            <a:ext cx="714380" cy="571504"/>
          </a:xfrm>
          <a:prstGeom prst="notched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28362"/>
      </p:ext>
    </p:extLst>
  </p:cSld>
  <p:clrMapOvr>
    <a:masterClrMapping/>
  </p:clrMapOvr>
  <p:transition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:\Мои документы\нов.аним\Сим.стрелки\Смайлики симв\Смайлы1\смайлики\смайлик.Хлопки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4438" y="3286125"/>
            <a:ext cx="1890712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D:\Мои документы\нов.аним\Сим.стрелки\Смайлики симв\Смайлы1\смайлики\см2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714375"/>
            <a:ext cx="1617663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D:\Мои документы\нов.аним\ПРАЗДНИКИ, САЛЮТЫ\САЛЮТЫ\530568e1e667421dbb64a5669910e33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571500"/>
            <a:ext cx="192881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D:\Мои документы\нов.аним\ПРАЗДНИКИ, САЛЮТЫ\САЛЮТЫ\530568e1e667421dbb64a5669910e33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357438"/>
            <a:ext cx="192881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 descr="D:\Мои документы\нов.аним\ПРАЗДНИКИ, САЛЮТЫ\САЛЮТЫ\530568e1e667421dbb64a5669910e33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500063"/>
            <a:ext cx="192881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918" y="5852159"/>
            <a:ext cx="379829" cy="37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09287"/>
      </p:ext>
    </p:extLst>
  </p:cSld>
  <p:clrMapOvr>
    <a:masterClrMapping/>
  </p:clrMapOvr>
  <p:transition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фоны для презентаций\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579"/>
            <a:ext cx="10668000" cy="6911579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FFB"/>
              </a:clrFrom>
              <a:clrTo>
                <a:srgbClr val="FB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3435" y="1025571"/>
            <a:ext cx="4646688" cy="3154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C:\Documents and Settings\Admin\Рабочий стол\АНИМ\Анимашки разные\символы\Смайлики\da-29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9280" y="4201300"/>
            <a:ext cx="807744" cy="807744"/>
          </a:xfrm>
          <a:prstGeom prst="rect">
            <a:avLst/>
          </a:prstGeom>
          <a:noFill/>
        </p:spPr>
      </p:pic>
      <p:pic>
        <p:nvPicPr>
          <p:cNvPr id="3" name="Picture 2" descr="Пасхальные смайлики. Обсуждение на LiveInternet - Российский…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45" y="4085127"/>
            <a:ext cx="917321" cy="85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5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АНИМ\Анимашки разные\символы\Смайлы1\см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7308" y="2500308"/>
            <a:ext cx="1173866" cy="1173866"/>
          </a:xfrm>
          <a:prstGeom prst="rect">
            <a:avLst/>
          </a:prstGeom>
          <a:noFill/>
        </p:spPr>
      </p:pic>
      <p:pic>
        <p:nvPicPr>
          <p:cNvPr id="14" name="Picture 2" descr="C:\Documents and Settings\Admin\Рабочий стол\АНИМ\Анимашки разные\Стрелки\стрел.р.gif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8670" y="5357826"/>
            <a:ext cx="857256" cy="857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Анимашки на тему РУКИ, ЖЕСТЫ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56" y="4512748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Анимашки на тему РУКИ, ЖЕСТЫ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352" y="4738703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Анимашки на тему РУКИ, ЖЕСТЫ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95" y="664819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Анимашки на тему РУКИ, ЖЕСТЫ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423" y="661784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Анимашки на тему РУКИ, ЖЕСТЫ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631" y="747128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Учитель Татьяна Писаревская Мои любимые смайлики для презент…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73" y="3274322"/>
            <a:ext cx="13239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Учитель Татьяна Писаревская Мои любимые смайлики для презент…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48" y="3274322"/>
            <a:ext cx="13239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39999"/>
      </p:ext>
    </p:extLst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:\АНИМ\картинки анимашки\смайлики\emocii-219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9393" y="1974722"/>
            <a:ext cx="2261599" cy="2239427"/>
          </a:xfrm>
          <a:prstGeom prst="rect">
            <a:avLst/>
          </a:prstGeom>
          <a:noFill/>
        </p:spPr>
      </p:pic>
      <p:pic>
        <p:nvPicPr>
          <p:cNvPr id="7" name="Picture 3" descr="G:\АНИМ\картинки анимашки\смайлики\emocii-215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8632" y="2096643"/>
            <a:ext cx="2568728" cy="2285733"/>
          </a:xfrm>
          <a:prstGeom prst="rect">
            <a:avLst/>
          </a:prstGeom>
          <a:noFill/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57210" y="5531659"/>
            <a:ext cx="723904" cy="723904"/>
          </a:xfrm>
          <a:prstGeom prst="rect">
            <a:avLst/>
          </a:prstGeom>
        </p:spPr>
      </p:pic>
      <p:pic>
        <p:nvPicPr>
          <p:cNvPr id="4101" name="Picture 5" descr="C:\Documents and Settings\Admin\Рабочий стол\АНИМ\Анимашки разные\Стрелки\стрел.ж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10248" y="5429264"/>
            <a:ext cx="928694" cy="928694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18502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12</Words>
  <Application>Microsoft Office PowerPoint</Application>
  <PresentationFormat>Произвольный</PresentationFormat>
  <Paragraphs>9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админ</cp:lastModifiedBy>
  <cp:revision>55</cp:revision>
  <dcterms:created xsi:type="dcterms:W3CDTF">2014-11-30T19:57:55Z</dcterms:created>
  <dcterms:modified xsi:type="dcterms:W3CDTF">2015-05-06T09:42:05Z</dcterms:modified>
</cp:coreProperties>
</file>