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3" r:id="rId9"/>
    <p:sldId id="270" r:id="rId10"/>
    <p:sldId id="274" r:id="rId11"/>
    <p:sldId id="279" r:id="rId12"/>
    <p:sldId id="28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800080"/>
    <a:srgbClr val="D61C37"/>
    <a:srgbClr val="FF3300"/>
    <a:srgbClr val="FFCCFF"/>
    <a:srgbClr val="F4EA18"/>
    <a:srgbClr val="00CC66"/>
    <a:srgbClr val="FEBE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80410-2D0F-4AD2-8AA6-7E067C143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C5717-E3F5-418E-A305-E7CE53B50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58632-5C04-42D1-9E65-E48DDB02E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67B52-151C-4438-B96A-BEF72C17C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F4BEC-09B2-42B5-8B28-4D83081AB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CE4FB-1BF2-44C3-A240-B0B25146A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B9A9B-1ED6-4770-98D6-497BA57C9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FDB4B-B179-4B2F-8563-8E233158C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43120-337D-4C01-92A7-B15F13037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8BCC5-95C0-40EA-B1C6-FEF95917F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829D-8E46-41C5-A385-F1C5F2071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E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8D58908-B053-4D8F-9191-957FA8F1C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00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0;&#1072;&#1090;&#1077;&#1088;&#1080;&#1085;&#1072;\Desktop\&#1062;&#1074;&#1077;&#1090;&#1080;&#1082;%20&#1089;&#1077;&#1084;&#1080;&#1094;&#1074;&#1077;&#1090;&#1080;&#1082;\DoMiSol_ka-Cvetik-semicvetik-lizina-pesnya(muzofon.com).lite.lite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scammon.cps.k12.il.us/dreamstimeweb_242969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61" descr="аним радуга"/>
          <p:cNvSpPr>
            <a:spLocks noChangeArrowheads="1" noChangeShapeType="1" noTextEdit="1"/>
          </p:cNvSpPr>
          <p:nvPr/>
        </p:nvSpPr>
        <p:spPr bwMode="auto">
          <a:xfrm rot="10800000" flipH="1" flipV="1">
            <a:off x="1403350" y="2205038"/>
            <a:ext cx="61928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Цветик-семицветик</a:t>
            </a:r>
          </a:p>
        </p:txBody>
      </p:sp>
      <p:pic>
        <p:nvPicPr>
          <p:cNvPr id="2051" name="Picture 65" descr="gallery_2_381_1389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549275"/>
            <a:ext cx="11049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492500" y="3357563"/>
            <a:ext cx="1728788" cy="1584325"/>
            <a:chOff x="1338" y="1207"/>
            <a:chExt cx="1587" cy="1588"/>
          </a:xfrm>
        </p:grpSpPr>
        <p:sp>
          <p:nvSpPr>
            <p:cNvPr id="2054" name="Oval 67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5" name="Oval 68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65" name="Oval 69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7" name="Oval 70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8" name="Oval 71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68" name="Oval 72"/>
            <p:cNvSpPr>
              <a:spLocks noChangeArrowheads="1"/>
            </p:cNvSpPr>
            <p:nvPr/>
          </p:nvSpPr>
          <p:spPr bwMode="auto">
            <a:xfrm rot="4505849">
              <a:off x="1858" y="2320"/>
              <a:ext cx="773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69" name="Oval 73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1" name="Oval 74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4" name="DoMiSol_ka-Cvetik-semicvetik-lizina-pesnya(muzofon.com).lite.li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3183476">
            <a:off x="7164387" y="2168526"/>
            <a:ext cx="1871663" cy="2087562"/>
            <a:chOff x="1338" y="1207"/>
            <a:chExt cx="1587" cy="1588"/>
          </a:xfrm>
        </p:grpSpPr>
        <p:sp>
          <p:nvSpPr>
            <p:cNvPr id="11313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4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5" name="Oval 5"/>
            <p:cNvSpPr>
              <a:spLocks noChangeArrowheads="1"/>
            </p:cNvSpPr>
            <p:nvPr/>
          </p:nvSpPr>
          <p:spPr bwMode="auto">
            <a:xfrm>
              <a:off x="1335" y="1839"/>
              <a:ext cx="770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16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7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8" name="Oval 8"/>
            <p:cNvSpPr>
              <a:spLocks noChangeArrowheads="1"/>
            </p:cNvSpPr>
            <p:nvPr/>
          </p:nvSpPr>
          <p:spPr bwMode="auto">
            <a:xfrm rot="4505849">
              <a:off x="1855" y="2317"/>
              <a:ext cx="768" cy="1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69" name="Oval 9"/>
            <p:cNvSpPr>
              <a:spLocks noChangeArrowheads="1"/>
            </p:cNvSpPr>
            <p:nvPr/>
          </p:nvSpPr>
          <p:spPr bwMode="auto">
            <a:xfrm rot="-375770">
              <a:off x="2151" y="1797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20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 rot="-4156915">
            <a:off x="5148263" y="260350"/>
            <a:ext cx="2159000" cy="2016125"/>
            <a:chOff x="1338" y="1207"/>
            <a:chExt cx="1587" cy="1588"/>
          </a:xfrm>
        </p:grpSpPr>
        <p:sp>
          <p:nvSpPr>
            <p:cNvPr id="11305" name="Oval 12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6" name="Oval 13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4" name="Oval 14"/>
            <p:cNvSpPr>
              <a:spLocks noChangeArrowheads="1"/>
            </p:cNvSpPr>
            <p:nvPr/>
          </p:nvSpPr>
          <p:spPr bwMode="auto">
            <a:xfrm>
              <a:off x="1342" y="1837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08" name="Oval 15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9" name="Oval 16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7" name="Oval 17"/>
            <p:cNvSpPr>
              <a:spLocks noChangeArrowheads="1"/>
            </p:cNvSpPr>
            <p:nvPr/>
          </p:nvSpPr>
          <p:spPr bwMode="auto">
            <a:xfrm rot="4505849">
              <a:off x="1865" y="2315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8" name="Oval 18"/>
            <p:cNvSpPr>
              <a:spLocks noChangeArrowheads="1"/>
            </p:cNvSpPr>
            <p:nvPr/>
          </p:nvSpPr>
          <p:spPr bwMode="auto">
            <a:xfrm rot="-375770">
              <a:off x="2160" y="1792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12" name="Oval 19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 rot="4366705">
            <a:off x="1463675" y="128588"/>
            <a:ext cx="1754188" cy="2017712"/>
            <a:chOff x="1338" y="1207"/>
            <a:chExt cx="1587" cy="1588"/>
          </a:xfrm>
        </p:grpSpPr>
        <p:sp>
          <p:nvSpPr>
            <p:cNvPr id="11297" name="Oval 21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8" name="Oval 22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3" name="Oval 23"/>
            <p:cNvSpPr>
              <a:spLocks noChangeArrowheads="1"/>
            </p:cNvSpPr>
            <p:nvPr/>
          </p:nvSpPr>
          <p:spPr bwMode="auto">
            <a:xfrm>
              <a:off x="1333" y="1845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00" name="Oval 24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1" name="Oval 25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6" name="Oval 26"/>
            <p:cNvSpPr>
              <a:spLocks noChangeArrowheads="1"/>
            </p:cNvSpPr>
            <p:nvPr/>
          </p:nvSpPr>
          <p:spPr bwMode="auto">
            <a:xfrm rot="4505849">
              <a:off x="1854" y="2323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7" name="Oval 27"/>
            <p:cNvSpPr>
              <a:spLocks noChangeArrowheads="1"/>
            </p:cNvSpPr>
            <p:nvPr/>
          </p:nvSpPr>
          <p:spPr bwMode="auto">
            <a:xfrm rot="-375770">
              <a:off x="2152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04" name="Oval 28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 rot="-2971326">
            <a:off x="287337" y="2024063"/>
            <a:ext cx="2016125" cy="2089150"/>
            <a:chOff x="1338" y="1207"/>
            <a:chExt cx="1587" cy="1588"/>
          </a:xfrm>
        </p:grpSpPr>
        <p:sp>
          <p:nvSpPr>
            <p:cNvPr id="11289" name="Oval 30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0" name="Oval 31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2" name="Oval 32"/>
            <p:cNvSpPr>
              <a:spLocks noChangeArrowheads="1"/>
            </p:cNvSpPr>
            <p:nvPr/>
          </p:nvSpPr>
          <p:spPr bwMode="auto">
            <a:xfrm>
              <a:off x="1347" y="1835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92" name="Oval 33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3" name="Oval 34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5" name="Oval 35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6" name="Oval 36"/>
            <p:cNvSpPr>
              <a:spLocks noChangeArrowheads="1"/>
            </p:cNvSpPr>
            <p:nvPr/>
          </p:nvSpPr>
          <p:spPr bwMode="auto">
            <a:xfrm rot="-375770">
              <a:off x="2161" y="178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96" name="Oval 37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971550" y="4652963"/>
            <a:ext cx="2087563" cy="1944687"/>
            <a:chOff x="1338" y="1207"/>
            <a:chExt cx="1587" cy="1588"/>
          </a:xfrm>
        </p:grpSpPr>
        <p:sp>
          <p:nvSpPr>
            <p:cNvPr id="11281" name="Oval 39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2" name="Oval 40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01" name="Oval 41"/>
            <p:cNvSpPr>
              <a:spLocks noChangeArrowheads="1"/>
            </p:cNvSpPr>
            <p:nvPr/>
          </p:nvSpPr>
          <p:spPr bwMode="auto">
            <a:xfrm>
              <a:off x="1338" y="1842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84" name="Oval 42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5" name="Oval 43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04" name="Oval 44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05" name="Oval 45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88" name="Oval 46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 rot="-6225547">
            <a:off x="5976937" y="4687888"/>
            <a:ext cx="1871663" cy="1944688"/>
            <a:chOff x="1338" y="1207"/>
            <a:chExt cx="1587" cy="1588"/>
          </a:xfrm>
        </p:grpSpPr>
        <p:sp>
          <p:nvSpPr>
            <p:cNvPr id="11273" name="Oval 48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4" name="Oval 49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10" name="Oval 50"/>
            <p:cNvSpPr>
              <a:spLocks noChangeArrowheads="1"/>
            </p:cNvSpPr>
            <p:nvPr/>
          </p:nvSpPr>
          <p:spPr bwMode="auto">
            <a:xfrm>
              <a:off x="1344" y="1840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76" name="Oval 51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7" name="Oval 52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13" name="Oval 53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0" cy="1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14" name="Oval 54"/>
            <p:cNvSpPr>
              <a:spLocks noChangeArrowheads="1"/>
            </p:cNvSpPr>
            <p:nvPr/>
          </p:nvSpPr>
          <p:spPr bwMode="auto">
            <a:xfrm rot="-375770">
              <a:off x="2154" y="1795"/>
              <a:ext cx="770" cy="1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80" name="Oval 55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1272" name="Picture 59" descr="аниммальчи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349500"/>
            <a:ext cx="21145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 rot="-3571018">
            <a:off x="4032250" y="2312988"/>
            <a:ext cx="1223963" cy="287337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Oval 3"/>
          <p:cNvSpPr>
            <a:spLocks noChangeArrowheads="1"/>
          </p:cNvSpPr>
          <p:nvPr/>
        </p:nvSpPr>
        <p:spPr bwMode="auto">
          <a:xfrm rot="-7740875">
            <a:off x="3095625" y="2312988"/>
            <a:ext cx="1223963" cy="287337"/>
          </a:xfrm>
          <a:prstGeom prst="ellipse">
            <a:avLst/>
          </a:prstGeom>
          <a:gradFill rotWithShape="1">
            <a:gsLst>
              <a:gs pos="0">
                <a:srgbClr val="630D19"/>
              </a:gs>
              <a:gs pos="50000">
                <a:srgbClr val="D61C37"/>
              </a:gs>
              <a:gs pos="100000">
                <a:srgbClr val="630D19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2843213" y="2997200"/>
            <a:ext cx="1223962" cy="287338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 rot="-2903246">
            <a:off x="3095626" y="3609975"/>
            <a:ext cx="1223962" cy="287337"/>
          </a:xfrm>
          <a:prstGeom prst="ellipse">
            <a:avLst/>
          </a:prstGeom>
          <a:gradFill rotWithShape="1">
            <a:gsLst>
              <a:gs pos="0">
                <a:srgbClr val="005E2F"/>
              </a:gs>
              <a:gs pos="50000">
                <a:srgbClr val="00CC66"/>
              </a:gs>
              <a:gs pos="100000">
                <a:srgbClr val="005E2F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 rot="1902075">
            <a:off x="4356100" y="3429000"/>
            <a:ext cx="1223963" cy="287338"/>
          </a:xfrm>
          <a:prstGeom prst="ellipse">
            <a:avLst/>
          </a:prstGeom>
          <a:gradFill rotWithShape="1">
            <a:gsLst>
              <a:gs pos="0">
                <a:srgbClr val="3B003B"/>
              </a:gs>
              <a:gs pos="5000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 rot="4505849">
            <a:off x="3816351" y="3752850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rgbClr val="FF33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 rot="-375770">
            <a:off x="4427538" y="2852738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4140200" y="2997200"/>
            <a:ext cx="215900" cy="215900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79613" y="0"/>
            <a:ext cx="2519362" cy="2520950"/>
            <a:chOff x="1338" y="1207"/>
            <a:chExt cx="1587" cy="1588"/>
          </a:xfrm>
        </p:grpSpPr>
        <p:sp>
          <p:nvSpPr>
            <p:cNvPr id="13316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17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57" name="Oval 5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19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0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23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3315" name="Picture 11" descr="Рисунок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708275"/>
            <a:ext cx="2735262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0.33802 -3.7037E-6 L 0.50868 0.29584 L 0.33802 0.58912 L 1.38889E-6 0.58912 L -0.16997 0.29584 L 1.38889E-6 -3.7037E-6 Z " pathEditMode="relative" rAng="0" ptsTypes="FF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76475"/>
            <a:ext cx="2519362" cy="2520950"/>
            <a:chOff x="1338" y="1207"/>
            <a:chExt cx="1587" cy="1588"/>
          </a:xfrm>
        </p:grpSpPr>
        <p:sp>
          <p:nvSpPr>
            <p:cNvPr id="3077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8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7" name="Oval 5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1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0" name="Oval 8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4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075" name="Picture 18" descr="8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492375"/>
            <a:ext cx="13811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9" descr="8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059113" y="2997200"/>
            <a:ext cx="15113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331 L 0.35643 -0.35417 L 0.71285 -0.0331 L 0.35643 0.28866 L -1.66667E-6 -0.0331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624638" y="2349500"/>
            <a:ext cx="2519362" cy="2520950"/>
            <a:chOff x="1338" y="1207"/>
            <a:chExt cx="1587" cy="1588"/>
          </a:xfrm>
        </p:grpSpPr>
        <p:sp>
          <p:nvSpPr>
            <p:cNvPr id="4100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1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3" name="Oval 5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3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4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6" name="Oval 8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7" name="Oval 9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7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099" name="Picture 13" descr="j02328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989138"/>
            <a:ext cx="21605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C -0.08784 -0.18217 -0.21805 -0.29606 -0.36284 -0.29606 C -0.50798 -0.29606 -0.63819 -0.18217 -0.72448 -3.33333E-6 C -0.63819 0.18241 -0.50798 0.29815 -0.36284 0.29815 C -0.21805 0.29815 -0.08784 0.18241 -2.77778E-6 -3.33333E-6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3183476">
            <a:off x="7164387" y="1304926"/>
            <a:ext cx="1871663" cy="2087562"/>
            <a:chOff x="1338" y="1207"/>
            <a:chExt cx="1587" cy="1588"/>
          </a:xfrm>
        </p:grpSpPr>
        <p:sp>
          <p:nvSpPr>
            <p:cNvPr id="5169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70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" name="Oval 5"/>
            <p:cNvSpPr>
              <a:spLocks noChangeArrowheads="1"/>
            </p:cNvSpPr>
            <p:nvPr/>
          </p:nvSpPr>
          <p:spPr bwMode="auto">
            <a:xfrm>
              <a:off x="1335" y="1839"/>
              <a:ext cx="770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72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73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2" name="Oval 8"/>
            <p:cNvSpPr>
              <a:spLocks noChangeArrowheads="1"/>
            </p:cNvSpPr>
            <p:nvPr/>
          </p:nvSpPr>
          <p:spPr bwMode="auto">
            <a:xfrm rot="4505849">
              <a:off x="1855" y="2317"/>
              <a:ext cx="768" cy="1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3" name="Oval 9"/>
            <p:cNvSpPr>
              <a:spLocks noChangeArrowheads="1"/>
            </p:cNvSpPr>
            <p:nvPr/>
          </p:nvSpPr>
          <p:spPr bwMode="auto">
            <a:xfrm rot="-375770">
              <a:off x="2151" y="1797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76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 rot="-4156915">
            <a:off x="3995738" y="71437"/>
            <a:ext cx="2159000" cy="2016125"/>
            <a:chOff x="1338" y="1207"/>
            <a:chExt cx="1587" cy="1588"/>
          </a:xfrm>
        </p:grpSpPr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" name="Oval 14"/>
            <p:cNvSpPr>
              <a:spLocks noChangeArrowheads="1"/>
            </p:cNvSpPr>
            <p:nvPr/>
          </p:nvSpPr>
          <p:spPr bwMode="auto">
            <a:xfrm>
              <a:off x="1342" y="1837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64" name="Oval 15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65" name="Oval 16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 rot="4505849">
              <a:off x="1865" y="2315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 rot="-375770">
              <a:off x="2160" y="1792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68" name="Oval 19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 rot="4366705">
            <a:off x="600075" y="273051"/>
            <a:ext cx="1754187" cy="2017712"/>
            <a:chOff x="1338" y="1207"/>
            <a:chExt cx="1587" cy="1588"/>
          </a:xfrm>
        </p:grpSpPr>
        <p:sp>
          <p:nvSpPr>
            <p:cNvPr id="5153" name="Oval 21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4" name="Oval 22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1333" y="1845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56" name="Oval 24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7" name="Oval 25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 rot="4505849">
              <a:off x="1854" y="2323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 rot="-375770">
              <a:off x="2152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60" name="Oval 28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 rot="-2971326">
            <a:off x="576262" y="3176588"/>
            <a:ext cx="2016125" cy="2089150"/>
            <a:chOff x="1338" y="1207"/>
            <a:chExt cx="1587" cy="1588"/>
          </a:xfrm>
        </p:grpSpPr>
        <p:sp>
          <p:nvSpPr>
            <p:cNvPr id="5145" name="Oval 30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6" name="Oval 31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6" name="Oval 32"/>
            <p:cNvSpPr>
              <a:spLocks noChangeArrowheads="1"/>
            </p:cNvSpPr>
            <p:nvPr/>
          </p:nvSpPr>
          <p:spPr bwMode="auto">
            <a:xfrm>
              <a:off x="1347" y="1835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48" name="Oval 33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9" name="Oval 34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9" name="Oval 35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80" name="Oval 36"/>
            <p:cNvSpPr>
              <a:spLocks noChangeArrowheads="1"/>
            </p:cNvSpPr>
            <p:nvPr/>
          </p:nvSpPr>
          <p:spPr bwMode="auto">
            <a:xfrm rot="-375770">
              <a:off x="2161" y="178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52" name="Oval 37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3203575" y="4724400"/>
            <a:ext cx="2087563" cy="1944688"/>
            <a:chOff x="1338" y="1207"/>
            <a:chExt cx="1587" cy="1588"/>
          </a:xfrm>
        </p:grpSpPr>
        <p:sp>
          <p:nvSpPr>
            <p:cNvPr id="5137" name="Oval 39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8" name="Oval 40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5" name="Oval 41"/>
            <p:cNvSpPr>
              <a:spLocks noChangeArrowheads="1"/>
            </p:cNvSpPr>
            <p:nvPr/>
          </p:nvSpPr>
          <p:spPr bwMode="auto">
            <a:xfrm>
              <a:off x="1338" y="1842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40" name="Oval 42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1" name="Oval 43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8" name="Oval 44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89" name="Oval 45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44" name="Oval 46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 rot="-6225547">
            <a:off x="6337301" y="4400550"/>
            <a:ext cx="1871662" cy="1944687"/>
            <a:chOff x="1338" y="1207"/>
            <a:chExt cx="1587" cy="1588"/>
          </a:xfrm>
        </p:grpSpPr>
        <p:sp>
          <p:nvSpPr>
            <p:cNvPr id="5129" name="Oval 48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0" name="Oval 49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94" name="Oval 50"/>
            <p:cNvSpPr>
              <a:spLocks noChangeArrowheads="1"/>
            </p:cNvSpPr>
            <p:nvPr/>
          </p:nvSpPr>
          <p:spPr bwMode="auto">
            <a:xfrm>
              <a:off x="1344" y="1840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32" name="Oval 51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3" name="Oval 52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97" name="Oval 53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0" cy="1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98" name="Oval 54"/>
            <p:cNvSpPr>
              <a:spLocks noChangeArrowheads="1"/>
            </p:cNvSpPr>
            <p:nvPr/>
          </p:nvSpPr>
          <p:spPr bwMode="auto">
            <a:xfrm rot="-375770">
              <a:off x="2154" y="1795"/>
              <a:ext cx="770" cy="1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36" name="Oval 55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5128" name="Picture 57" descr="Картинка 653 из 186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2565400"/>
            <a:ext cx="42481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7" name="Oval 17"/>
          <p:cNvSpPr>
            <a:spLocks noChangeArrowheads="1"/>
          </p:cNvSpPr>
          <p:nvPr/>
        </p:nvSpPr>
        <p:spPr bwMode="auto">
          <a:xfrm rot="-3231797">
            <a:off x="5688012" y="728663"/>
            <a:ext cx="1223963" cy="287338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 rot="-7740875">
            <a:off x="1943100" y="728663"/>
            <a:ext cx="1223963" cy="287337"/>
          </a:xfrm>
          <a:prstGeom prst="ellipse">
            <a:avLst/>
          </a:prstGeom>
          <a:gradFill rotWithShape="1">
            <a:gsLst>
              <a:gs pos="0">
                <a:srgbClr val="630D19"/>
              </a:gs>
              <a:gs pos="50000">
                <a:srgbClr val="D61C37"/>
              </a:gs>
              <a:gs pos="100000">
                <a:srgbClr val="630D19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900113" y="3141663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 rot="-2903246">
            <a:off x="1871663" y="5553075"/>
            <a:ext cx="1223962" cy="287338"/>
          </a:xfrm>
          <a:prstGeom prst="ellipse">
            <a:avLst/>
          </a:prstGeom>
          <a:gradFill rotWithShape="1">
            <a:gsLst>
              <a:gs pos="0">
                <a:srgbClr val="005E2F"/>
              </a:gs>
              <a:gs pos="50000">
                <a:srgbClr val="00CC66"/>
              </a:gs>
              <a:gs pos="100000">
                <a:srgbClr val="005E2F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 rot="1902075">
            <a:off x="6588125" y="4797425"/>
            <a:ext cx="1223963" cy="287338"/>
          </a:xfrm>
          <a:prstGeom prst="ellipse">
            <a:avLst/>
          </a:prstGeom>
          <a:gradFill rotWithShape="1">
            <a:gsLst>
              <a:gs pos="0">
                <a:srgbClr val="3B003B"/>
              </a:gs>
              <a:gs pos="5000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2" name="Oval 22"/>
          <p:cNvSpPr>
            <a:spLocks noChangeArrowheads="1"/>
          </p:cNvSpPr>
          <p:nvPr/>
        </p:nvSpPr>
        <p:spPr bwMode="auto">
          <a:xfrm rot="4505849">
            <a:off x="4679950" y="5697538"/>
            <a:ext cx="1223963" cy="28733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rgbClr val="FF33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43" name="Oval 23"/>
          <p:cNvSpPr>
            <a:spLocks noChangeArrowheads="1"/>
          </p:cNvSpPr>
          <p:nvPr/>
        </p:nvSpPr>
        <p:spPr bwMode="auto">
          <a:xfrm rot="-375770">
            <a:off x="7092950" y="2708275"/>
            <a:ext cx="1223963" cy="28733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53" name="Oval 24"/>
          <p:cNvSpPr>
            <a:spLocks noChangeArrowheads="1"/>
          </p:cNvSpPr>
          <p:nvPr/>
        </p:nvSpPr>
        <p:spPr bwMode="auto">
          <a:xfrm>
            <a:off x="4067175" y="2997200"/>
            <a:ext cx="215900" cy="215900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0.13403 0.24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-0.18889 0.2469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0.30312 0.0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-0.26372 -0.220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-0.10226 -0.2990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0.14184 -0.299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0.22448 -0.020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 animBg="1"/>
      <p:bldP spid="5138" grpId="0" animBg="1"/>
      <p:bldP spid="5139" grpId="0" animBg="1"/>
      <p:bldP spid="5140" grpId="0" animBg="1"/>
      <p:bldP spid="5141" grpId="0" animBg="1"/>
      <p:bldP spid="5142" grpId="0" animBg="1"/>
      <p:bldP spid="51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132138" y="1916113"/>
            <a:ext cx="2519362" cy="2520950"/>
            <a:chOff x="1338" y="1207"/>
            <a:chExt cx="1587" cy="1588"/>
          </a:xfrm>
        </p:grpSpPr>
        <p:sp>
          <p:nvSpPr>
            <p:cNvPr id="7171" name="Oval 5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2" name="Oval 6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3" name="Oval 7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4" name="Oval 8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5" name="Oval 9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7" name="Oval 11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8" name="Oval 12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0800000">
            <a:off x="1403350" y="2565400"/>
            <a:ext cx="2519363" cy="2520950"/>
            <a:chOff x="1338" y="1207"/>
            <a:chExt cx="1587" cy="1588"/>
          </a:xfrm>
        </p:grpSpPr>
        <p:sp>
          <p:nvSpPr>
            <p:cNvPr id="8195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6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5" name="Oval 5"/>
            <p:cNvSpPr>
              <a:spLocks noChangeArrowheads="1"/>
            </p:cNvSpPr>
            <p:nvPr/>
          </p:nvSpPr>
          <p:spPr bwMode="auto">
            <a:xfrm>
              <a:off x="1343" y="184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9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4505849">
              <a:off x="1864" y="2324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9" name="Oval 9"/>
            <p:cNvSpPr>
              <a:spLocks noChangeArrowheads="1"/>
            </p:cNvSpPr>
            <p:nvPr/>
          </p:nvSpPr>
          <p:spPr bwMode="auto">
            <a:xfrm rot="-375770">
              <a:off x="2159" y="180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 rot="-3231797">
            <a:off x="5688012" y="728663"/>
            <a:ext cx="1223963" cy="287338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 rot="-7740875">
            <a:off x="1943100" y="728663"/>
            <a:ext cx="1223963" cy="287337"/>
          </a:xfrm>
          <a:prstGeom prst="ellipse">
            <a:avLst/>
          </a:prstGeom>
          <a:gradFill rotWithShape="1">
            <a:gsLst>
              <a:gs pos="0">
                <a:srgbClr val="630D19"/>
              </a:gs>
              <a:gs pos="50000">
                <a:srgbClr val="D61C37"/>
              </a:gs>
              <a:gs pos="100000">
                <a:srgbClr val="630D19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900113" y="3141663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269" name="Oval 5"/>
          <p:cNvSpPr>
            <a:spLocks noChangeArrowheads="1"/>
          </p:cNvSpPr>
          <p:nvPr/>
        </p:nvSpPr>
        <p:spPr bwMode="auto">
          <a:xfrm rot="-2903246">
            <a:off x="1871663" y="5553075"/>
            <a:ext cx="1223962" cy="287338"/>
          </a:xfrm>
          <a:prstGeom prst="ellipse">
            <a:avLst/>
          </a:prstGeom>
          <a:gradFill rotWithShape="1">
            <a:gsLst>
              <a:gs pos="0">
                <a:srgbClr val="005E2F"/>
              </a:gs>
              <a:gs pos="50000">
                <a:srgbClr val="00CC66"/>
              </a:gs>
              <a:gs pos="100000">
                <a:srgbClr val="005E2F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Oval 6"/>
          <p:cNvSpPr>
            <a:spLocks noChangeArrowheads="1"/>
          </p:cNvSpPr>
          <p:nvPr/>
        </p:nvSpPr>
        <p:spPr bwMode="auto">
          <a:xfrm rot="1902075">
            <a:off x="6588125" y="4797425"/>
            <a:ext cx="1223963" cy="287338"/>
          </a:xfrm>
          <a:prstGeom prst="ellipse">
            <a:avLst/>
          </a:prstGeom>
          <a:gradFill rotWithShape="1">
            <a:gsLst>
              <a:gs pos="0">
                <a:srgbClr val="3B003B"/>
              </a:gs>
              <a:gs pos="5000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Oval 7"/>
          <p:cNvSpPr>
            <a:spLocks noChangeArrowheads="1"/>
          </p:cNvSpPr>
          <p:nvPr/>
        </p:nvSpPr>
        <p:spPr bwMode="auto">
          <a:xfrm rot="4505849">
            <a:off x="4679950" y="5697538"/>
            <a:ext cx="1223963" cy="28733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rgbClr val="FF33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272" name="Oval 8"/>
          <p:cNvSpPr>
            <a:spLocks noChangeArrowheads="1"/>
          </p:cNvSpPr>
          <p:nvPr/>
        </p:nvSpPr>
        <p:spPr bwMode="auto">
          <a:xfrm rot="-375770">
            <a:off x="7092950" y="2708275"/>
            <a:ext cx="1223963" cy="28733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9225" name="Picture 11" descr="j02327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205038"/>
            <a:ext cx="27368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5661025"/>
            <a:ext cx="720725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33375"/>
            <a:ext cx="720725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2781300"/>
            <a:ext cx="9271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2781300"/>
            <a:ext cx="114300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625" y="5300663"/>
            <a:ext cx="11430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4652963"/>
            <a:ext cx="720725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765175"/>
            <a:ext cx="9271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268413"/>
            <a:ext cx="927100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188913"/>
            <a:ext cx="11430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1913" y="4652963"/>
            <a:ext cx="11430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6624638" y="2060575"/>
            <a:ext cx="2519362" cy="2520950"/>
            <a:chOff x="1338" y="1207"/>
            <a:chExt cx="1587" cy="1588"/>
          </a:xfrm>
        </p:grpSpPr>
        <p:sp>
          <p:nvSpPr>
            <p:cNvPr id="10253" name="Oval 51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4" name="Oval 52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89" name="Oval 53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6" name="Oval 54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7" name="Oval 55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2" name="Oval 56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93" name="Oval 57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60" name="Oval 58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07407E-6 L -0.73229 -0.0053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_3069_zvetik-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20_3069_zvetik-</Template>
  <TotalTime>4</TotalTime>
  <Words>1</Words>
  <Application>Microsoft Office PowerPoint</Application>
  <PresentationFormat>Экран (4:3)</PresentationFormat>
  <Paragraphs>1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20_3069_zvetik-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Катерина</dc:creator>
  <cp:lastModifiedBy>Катерина</cp:lastModifiedBy>
  <cp:revision>3</cp:revision>
  <dcterms:created xsi:type="dcterms:W3CDTF">2015-05-08T01:49:54Z</dcterms:created>
  <dcterms:modified xsi:type="dcterms:W3CDTF">2015-05-08T02:14:11Z</dcterms:modified>
</cp:coreProperties>
</file>