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9" r:id="rId3"/>
    <p:sldId id="256" r:id="rId4"/>
    <p:sldId id="260" r:id="rId5"/>
    <p:sldId id="261" r:id="rId6"/>
    <p:sldId id="264" r:id="rId7"/>
    <p:sldId id="265" r:id="rId8"/>
    <p:sldId id="266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8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20_3069_zvetik-.ppsx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1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openxmlformats.org/officeDocument/2006/relationships/hyperlink" Target="&#1092;&#1080;&#1079;&#1084;&#1080;&#1085;&#1091;&#1090;&#1082;&#1072;%20&#1094;&#1074;&#1077;&#1090;&#1080;&#1082;%20&#1089;&#1077;&#1084;&#1080;&#1094;&#1074;&#1077;&#1090;&#1080;&#1082;.pptx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5.jpeg"/><Relationship Id="rId7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50;&#1072;&#1090;&#1077;&#1088;&#1080;&#1085;&#1072;\Desktop\&#1062;&#1074;&#1077;&#1090;&#1080;&#1082;%20&#1089;&#1077;&#1084;&#1080;&#1094;&#1074;&#1077;&#1090;&#1080;&#1082;\&#1043;&#1086;&#1083;&#1086;&#1089;000.mp3" TargetMode="External"/><Relationship Id="rId1" Type="http://schemas.openxmlformats.org/officeDocument/2006/relationships/audio" Target="file:///C:\Users\&#1050;&#1072;&#1090;&#1077;&#1088;&#1080;&#1085;&#1072;\Desktop\&#1062;&#1074;&#1077;&#1090;&#1080;&#1082;%20&#1089;&#1077;&#1084;&#1080;&#1094;&#1074;&#1077;&#1090;&#1080;&#1082;\&#1057;&#1077;&#1084;&#1080;&#1094;&#1074;&#1077;&#1090;&#1080;&#1082;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3400" y="2590800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Цветик - </a:t>
            </a:r>
            <a:r>
              <a:rPr lang="ru-RU" sz="6000" b="1" i="1" dirty="0" err="1" smtClean="0">
                <a:solidFill>
                  <a:srgbClr val="FF3300"/>
                </a:solidFill>
              </a:rPr>
              <a:t>семицветик</a:t>
            </a:r>
            <a:r>
              <a:rPr lang="ru-RU" sz="6000" b="1" i="1" dirty="0" smtClean="0">
                <a:solidFill>
                  <a:srgbClr val="FF3300"/>
                </a:solidFill>
              </a:rPr>
              <a:t> </a:t>
            </a:r>
            <a:br>
              <a:rPr lang="ru-RU" sz="6000" b="1" i="1" dirty="0" smtClean="0">
                <a:solidFill>
                  <a:srgbClr val="FF3300"/>
                </a:solidFill>
              </a:rPr>
            </a:br>
            <a:r>
              <a:rPr lang="ru-RU" sz="6000" b="1" i="1" dirty="0" smtClean="0">
                <a:solidFill>
                  <a:srgbClr val="FFC000"/>
                </a:solidFill>
              </a:rPr>
              <a:t>в</a:t>
            </a:r>
            <a:r>
              <a:rPr lang="ru-RU" sz="6000" b="1" i="1" dirty="0" smtClean="0">
                <a:solidFill>
                  <a:srgbClr val="FF0000"/>
                </a:solidFill>
              </a:rPr>
              <a:t> </a:t>
            </a:r>
            <a:r>
              <a:rPr lang="ru-RU" sz="6000" b="1" i="1" dirty="0" smtClean="0">
                <a:solidFill>
                  <a:srgbClr val="00B050"/>
                </a:solidFill>
              </a:rPr>
              <a:t>гостях</a:t>
            </a:r>
            <a:r>
              <a:rPr lang="ru-RU" sz="6000" b="1" i="1" dirty="0" smtClean="0">
                <a:solidFill>
                  <a:srgbClr val="FF0000"/>
                </a:solidFill>
              </a:rPr>
              <a:t/>
            </a:r>
            <a:br>
              <a:rPr lang="ru-RU" sz="6000" b="1" i="1" dirty="0" smtClean="0">
                <a:solidFill>
                  <a:srgbClr val="FF0000"/>
                </a:solidFill>
              </a:rPr>
            </a:br>
            <a:r>
              <a:rPr lang="ru-RU" sz="6000" b="1" i="1" dirty="0" smtClean="0">
                <a:solidFill>
                  <a:srgbClr val="FF0000"/>
                </a:solidFill>
              </a:rPr>
              <a:t> </a:t>
            </a:r>
            <a:r>
              <a:rPr lang="ru-RU" sz="6000" b="1" i="1" dirty="0" smtClean="0">
                <a:solidFill>
                  <a:srgbClr val="00B0F0"/>
                </a:solidFill>
              </a:rPr>
              <a:t>у</a:t>
            </a:r>
            <a:r>
              <a:rPr lang="ru-RU" sz="6000" b="1" i="1" dirty="0" smtClean="0">
                <a:solidFill>
                  <a:srgbClr val="FF0000"/>
                </a:solidFill>
              </a:rPr>
              <a:t> </a:t>
            </a:r>
            <a:r>
              <a:rPr lang="ru-RU" sz="6000" b="1" i="1" dirty="0" smtClean="0">
                <a:solidFill>
                  <a:srgbClr val="002060"/>
                </a:solidFill>
              </a:rPr>
              <a:t>ребят</a:t>
            </a:r>
            <a:r>
              <a:rPr lang="ru-RU" sz="6000" b="1" i="1" dirty="0" smtClean="0">
                <a:solidFill>
                  <a:srgbClr val="7030A0"/>
                </a:solidFill>
              </a:rPr>
              <a:t>!</a:t>
            </a:r>
            <a:endParaRPr lang="ru-RU" sz="6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АМА\тоне для занятия\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8800" y="304800"/>
            <a:ext cx="5246629" cy="6305925"/>
          </a:xfrm>
          <a:prstGeom prst="rect">
            <a:avLst/>
          </a:prstGeom>
          <a:noFill/>
        </p:spPr>
      </p:pic>
      <p:pic>
        <p:nvPicPr>
          <p:cNvPr id="3077" name="Picture 5" descr="C:\Users\Катерина\Pictures\лепесто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A"/>
              </a:clrFrom>
              <a:clrTo>
                <a:srgbClr val="FFFE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0" y="304800"/>
            <a:ext cx="1703387" cy="14033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05200" y="3200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Пословицы</a:t>
            </a:r>
          </a:p>
          <a:p>
            <a:r>
              <a:rPr lang="ru-RU" sz="2400" b="1" dirty="0" smtClean="0"/>
              <a:t>   о труде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-0.074 C 0.23542 -0.03422 0.40625 0.18756 0.38802 0.42739 C 0.375 0.65819 0.1967 0.83418 -0.02309 0.79764 C -0.22708 0.76827 -0.39462 0.5754 -0.38004 0.35986 C -0.36372 0.16374 -0.2158 0.0081 -0.02604 0.03863 C 0.14635 0.06406 0.29114 0.22641 0.28038 0.40935 C 0.26858 0.57817 0.14375 0.7093 -0.01476 0.68247 C -0.15695 0.66004 -0.2816 0.52937 -0.26806 0.37882 C -0.26024 0.24145 -0.16337 0.13391 -0.03507 0.15264 C 0.08055 0.1723 0.18108 0.27244 0.17187 0.39108 C 0.16545 0.49468 0.09132 0.58372 -0.00712 0.56846 C -0.09149 0.55528 -0.16493 0.48335 -0.16024 0.39663 C -0.15712 0.32493 -0.11076 0.25856 -0.0441 0.27105 C 0.01128 0.27683 0.06458 0.318 0.06406 0.37281 C 0.05868 0.41559 0.03941 0.45491 0.00208 0.45282 C -0.02257 0.45167 -0.04479 0.43895 -0.05191 0.41559 C -0.05469 0.40357 -0.05382 0.39663 -0.04792 0.38622 " pathEditMode="relative" rAng="6003076" ptsTypes="fffffffffffffffff">
                                      <p:cBhvr>
                                        <p:cTn id="14" dur="10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44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МАМА\тоне для занятия\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304800"/>
            <a:ext cx="5181600" cy="6227766"/>
          </a:xfrm>
          <a:prstGeom prst="rect">
            <a:avLst/>
          </a:prstGeom>
          <a:noFill/>
        </p:spPr>
      </p:pic>
      <p:pic>
        <p:nvPicPr>
          <p:cNvPr id="5" name="Picture 2" descr="C:\Users\Катерина\Pictures\Рисунок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3390" y="304800"/>
            <a:ext cx="1520190" cy="1447800"/>
          </a:xfrm>
          <a:prstGeom prst="rect">
            <a:avLst/>
          </a:prstGeom>
          <a:noFill/>
        </p:spPr>
      </p:pic>
      <p:pic>
        <p:nvPicPr>
          <p:cNvPr id="1027" name="Picture 3" descr="C:\Users\Катерина\Pictures\цветик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2438400"/>
            <a:ext cx="1730375" cy="165576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05200" y="3048000"/>
            <a:ext cx="266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             Сказка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«Петушок и бобовое      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         зёрнышко»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229 0.02289 C -0.49461 -0.18825 -0.33524 -0.37049 -0.12065 -0.38275 C 0.08455 -0.39801 0.27622 -0.2574 0.28941 -0.05296 C 0.30556 0.13598 0.17066 0.31221 -0.02187 0.3247 C -0.19722 0.33441 -0.36388 0.21762 -0.37673 0.04163 C -0.38975 -0.11887 -0.27708 -0.26989 -0.1144 -0.28261 C 0.03629 -0.29163 0.17744 -0.19427 0.18681 -0.04672 C 0.19601 0.0858 0.10695 0.21438 -0.0276 0.22063 C -0.14965 0.23034 -0.26458 0.15448 -0.27465 0.03538 C -0.28072 -0.0717 -0.21336 -0.1753 -0.10763 -0.18155 C -0.0151 -0.18825 0.07778 -0.13136 0.08455 -0.04024 C 0.0908 0.03908 0.04271 0.11401 -0.0342 0.12049 C -0.09843 0.1265 -0.16579 0.09204 -0.16892 0.02937 C -0.175 -0.02174 -0.14965 -0.07516 -0.10173 -0.08072 C -0.06302 -0.08072 -0.0243 -0.06846 -0.01822 -0.034 C -0.0151 -0.01157 -0.02187 0.00994 -0.04045 0.01942 C -0.04982 0.02289 -0.05642 0.02289 -0.06614 0.01942 " pathEditMode="relative" rAng="0" ptsTypes="fffffffffffffffff">
                                      <p:cBhvr>
                                        <p:cTn id="15" dur="1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" y="-5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АМА\тоне для занятия\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81200" y="228600"/>
            <a:ext cx="5334000" cy="6410935"/>
          </a:xfrm>
          <a:prstGeom prst="rect">
            <a:avLst/>
          </a:prstGeom>
          <a:noFill/>
        </p:spPr>
      </p:pic>
      <p:pic>
        <p:nvPicPr>
          <p:cNvPr id="5" name="Picture 2" descr="C:\Users\Катерина\Pictures\Рисунок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228600"/>
            <a:ext cx="1600200" cy="1524000"/>
          </a:xfrm>
          <a:prstGeom prst="rect">
            <a:avLst/>
          </a:prstGeom>
          <a:noFill/>
        </p:spPr>
      </p:pic>
      <p:pic>
        <p:nvPicPr>
          <p:cNvPr id="4098" name="Picture 2" descr="C:\Users\Катерина\Pictures\цветик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438400"/>
            <a:ext cx="1730375" cy="1655763"/>
          </a:xfrm>
          <a:prstGeom prst="rect">
            <a:avLst/>
          </a:prstGeom>
          <a:noFill/>
        </p:spPr>
      </p:pic>
      <p:pic>
        <p:nvPicPr>
          <p:cNvPr id="4099" name="Picture 3" descr="C:\Users\Катерина\Pictures\голубой лепесток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685800"/>
            <a:ext cx="2016125" cy="127793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191000" y="3048000"/>
            <a:ext cx="144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Игра «Ручеёк»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77 -0.03446 C 0.23021 0.14385 0.29497 0.43247 0.19566 0.61748 C 0.10434 0.79694 -0.1059 0.82655 -0.275 0.65471 C -0.43385 0.50115 -0.50521 0.2345 -0.41684 0.06753 C -0.33489 -0.08164 -0.15816 -0.11332 -0.01215 0.03237 C 0.1224 0.16558 0.18542 0.39038 0.11216 0.53307 C 0.04323 0.66188 -0.10555 0.6901 -0.22795 0.5666 C -0.33767 0.45582 -0.39496 0.26942 -0.33159 0.15633 C -0.2776 0.04903 -0.15833 0.02335 -0.05833 0.12118 C 0.02969 0.21207 0.07795 0.358 0.02934 0.44866 C -0.01302 0.5296 -0.10538 0.55342 -0.18194 0.47756 C -0.24739 0.41212 -0.28177 0.30689 -0.24861 0.23936 C -0.22118 0.1827 -0.1592 0.15934 -0.10746 0.21045 C -0.06389 0.25231 -0.03455 0.32053 -0.05416 0.36424 C -0.07361 0.39523 -0.10277 0.41512 -0.1335 0.38945 C -0.15277 0.37234 -0.16771 0.34736 -0.16475 0.324 C -0.16302 0.3136 -0.15955 0.30851 -0.15156 0.30411 " pathEditMode="relative" rAng="7802765" ptsTypes="fffffffffffffffff">
                                      <p:cBhvr>
                                        <p:cTn id="17" dur="1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36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АМА\тоне для занятия\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8800" y="304800"/>
            <a:ext cx="5246629" cy="6305925"/>
          </a:xfrm>
          <a:prstGeom prst="rect">
            <a:avLst/>
          </a:prstGeom>
          <a:noFill/>
        </p:spPr>
      </p:pic>
      <p:pic>
        <p:nvPicPr>
          <p:cNvPr id="7" name="Picture 2" descr="C:\Users\Катерина\Pictures\цвет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2514600"/>
            <a:ext cx="1730375" cy="1655763"/>
          </a:xfrm>
          <a:prstGeom prst="rect">
            <a:avLst/>
          </a:prstGeom>
          <a:noFill/>
        </p:spPr>
      </p:pic>
      <p:pic>
        <p:nvPicPr>
          <p:cNvPr id="8" name="Picture 2" descr="C:\Users\Катерина\Pictures\Рисунок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304800"/>
            <a:ext cx="1600200" cy="1524000"/>
          </a:xfrm>
          <a:prstGeom prst="rect">
            <a:avLst/>
          </a:prstGeom>
          <a:noFill/>
        </p:spPr>
      </p:pic>
      <p:pic>
        <p:nvPicPr>
          <p:cNvPr id="10" name="Picture 2" descr="C:\Users\Катерина\Pictures\голубой лепесток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762000"/>
            <a:ext cx="2016125" cy="1277937"/>
          </a:xfrm>
          <a:prstGeom prst="rect">
            <a:avLst/>
          </a:prstGeom>
          <a:noFill/>
        </p:spPr>
      </p:pic>
      <p:pic>
        <p:nvPicPr>
          <p:cNvPr id="1026" name="Picture 2" descr="C:\Users\Катерина\Pictures\лепесток розовый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590800"/>
            <a:ext cx="1703387" cy="16160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038600" y="33528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Расскажи</a:t>
            </a:r>
          </a:p>
          <a:p>
            <a:r>
              <a:rPr lang="ru-RU" sz="2400" b="1" dirty="0" smtClean="0"/>
              <a:t>   о весне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805 0.16582 C -0.27031 -0.04995 -0.16562 -0.28723 0.02066 -0.36286 C 0.19809 -0.4394 0.3941 -0.34875 0.44566 -0.13876 C 0.49722 0.05319 0.4132 0.27637 0.24618 0.34598 C 0.09375 0.40773 -0.07587 0.33465 -0.12135 0.15518 C -0.16423 -0.00878 -0.09514 -0.19889 0.04584 -0.2604 C 0.17622 -0.31429 0.31979 -0.25347 0.35695 -0.10199 C 0.39115 0.03261 0.33768 0.19311 0.22066 0.23983 C 0.1158 0.28492 -0.00052 0.24006 -0.03281 0.11841 C -0.05937 0.00856 -0.01996 -0.11956 0.07136 -0.15703 C 0.15174 -0.19102 0.24462 -0.15865 0.26823 -0.06591 C 0.28924 0.01457 0.26198 0.10708 0.19514 0.13645 C 0.14011 0.16212 0.07413 0.1457 0.05851 0.08141 C 0.04375 0.03007 0.05573 -0.03353 0.09636 -0.05388 C 0.13056 -0.06521 0.16667 -0.06313 0.17865 -0.02914 C 0.18611 -0.00693 0.18472 0.01781 0.16979 0.03331 C 0.16216 0.03909 0.15608 0.04117 0.1474 0.04071 " pathEditMode="relative" rAng="-843153" ptsTypes="fffffffffffffffff">
                                      <p:cBhvr>
                                        <p:cTn id="19" dur="1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-17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АМА\тоне для занятия\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8800" y="381000"/>
            <a:ext cx="5246629" cy="6305925"/>
          </a:xfrm>
          <a:prstGeom prst="rect">
            <a:avLst/>
          </a:prstGeom>
          <a:noFill/>
        </p:spPr>
      </p:pic>
      <p:pic>
        <p:nvPicPr>
          <p:cNvPr id="7" name="Picture 2" descr="C:\Users\Катерина\Pictures\цвет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2514600"/>
            <a:ext cx="1730375" cy="1655763"/>
          </a:xfrm>
          <a:prstGeom prst="rect">
            <a:avLst/>
          </a:prstGeom>
          <a:noFill/>
        </p:spPr>
      </p:pic>
      <p:pic>
        <p:nvPicPr>
          <p:cNvPr id="8" name="Picture 2" descr="C:\Users\Катерина\Pictures\Рисунок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304800"/>
            <a:ext cx="1600200" cy="1524000"/>
          </a:xfrm>
          <a:prstGeom prst="rect">
            <a:avLst/>
          </a:prstGeom>
          <a:noFill/>
        </p:spPr>
      </p:pic>
      <p:pic>
        <p:nvPicPr>
          <p:cNvPr id="10" name="Picture 2" descr="C:\Users\Катерина\Pictures\голубой лепесток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838200"/>
            <a:ext cx="2016125" cy="1277937"/>
          </a:xfrm>
          <a:prstGeom prst="rect">
            <a:avLst/>
          </a:prstGeom>
          <a:noFill/>
        </p:spPr>
      </p:pic>
      <p:pic>
        <p:nvPicPr>
          <p:cNvPr id="3074" name="Picture 2" descr="C:\Users\Катерина\Pictures\лепесток розовый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667000"/>
            <a:ext cx="1703387" cy="1616075"/>
          </a:xfrm>
          <a:prstGeom prst="rect">
            <a:avLst/>
          </a:prstGeom>
          <a:noFill/>
        </p:spPr>
      </p:pic>
      <p:pic>
        <p:nvPicPr>
          <p:cNvPr id="3075" name="Picture 3" descr="C:\Users\Катерина\Pictures\лепесток фиолетовый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1828800"/>
            <a:ext cx="2079625" cy="146526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810000" y="32004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8" action="ppaction://hlinkpres?slideindex=1&amp;slidetitle="/>
              </a:rPr>
              <a:t>Г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9" action="ppaction://hlinkpres?slideindex=1&amp;slidetitle="/>
              </a:rPr>
              <a:t>имнастика</a:t>
            </a:r>
            <a:endParaRPr lang="ru-RU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ru-RU" sz="2400" b="1" dirty="0" smtClean="0"/>
              <a:t>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для глаз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15 0.02012 C -0.08889 -0.2234 0.09861 -0.36748 0.28194 -0.29833 C 0.45746 -0.23496 0.57621 -0.00138 0.52621 0.23428 C 0.48454 0.45375 0.31909 0.6013 0.15451 0.54071 C 0.00486 0.48405 -0.10018 0.28654 -0.05851 0.08303 C -0.02153 -0.10407 0.11701 -0.23103 0.25677 -0.18247 C 0.38576 -0.1339 0.475 0.03099 0.43941 0.20144 C 0.40763 0.35546 0.29479 0.46578 0.18038 0.42137 C 0.07604 0.38368 0.00208 0.25394 0.02881 0.11448 C 0.05572 -0.00763 0.14288 -0.09944 0.23298 -0.06498 C 0.31232 -0.037 0.37274 0.0636 0.35156 0.16975 C 0.33298 0.26087 0.27083 0.32771 0.20451 0.30481 C 0.14947 0.28654 0.10312 0.22179 0.11892 0.14987 C 0.12899 0.08974 0.16649 0.03863 0.20798 0.05019 C 0.24097 0.06522 0.26927 0.09482 0.26371 0.13668 C 0.26006 0.16259 0.24756 0.18502 0.22951 0.18802 C 0.22048 0.18826 0.21493 0.18571 0.20798 0.17808 " pathEditMode="relative" rAng="1156002" ptsTypes="fffffffffffffffff">
                                      <p:cBhvr>
                                        <p:cTn id="21" dur="1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" y="9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АМА\тоне для занятия\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8800" y="381000"/>
            <a:ext cx="5246629" cy="6305925"/>
          </a:xfrm>
          <a:prstGeom prst="rect">
            <a:avLst/>
          </a:prstGeom>
          <a:noFill/>
        </p:spPr>
      </p:pic>
      <p:pic>
        <p:nvPicPr>
          <p:cNvPr id="7" name="Picture 2" descr="C:\Users\Катерина\Pictures\цвет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2514600"/>
            <a:ext cx="1730375" cy="1655763"/>
          </a:xfrm>
          <a:prstGeom prst="rect">
            <a:avLst/>
          </a:prstGeom>
          <a:noFill/>
        </p:spPr>
      </p:pic>
      <p:pic>
        <p:nvPicPr>
          <p:cNvPr id="8" name="Picture 2" descr="C:\Users\Катерина\Pictures\Рисунок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304800"/>
            <a:ext cx="1600200" cy="1524000"/>
          </a:xfrm>
          <a:prstGeom prst="rect">
            <a:avLst/>
          </a:prstGeom>
          <a:noFill/>
        </p:spPr>
      </p:pic>
      <p:pic>
        <p:nvPicPr>
          <p:cNvPr id="10" name="Picture 2" descr="C:\Users\Катерина\Pictures\голубой лепесток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838200"/>
            <a:ext cx="2016125" cy="1277937"/>
          </a:xfrm>
          <a:prstGeom prst="rect">
            <a:avLst/>
          </a:prstGeom>
          <a:noFill/>
        </p:spPr>
      </p:pic>
      <p:pic>
        <p:nvPicPr>
          <p:cNvPr id="11" name="Picture 2" descr="C:\Users\Катерина\Pictures\лепесток розовый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667000"/>
            <a:ext cx="1703387" cy="161607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133600" y="2286000"/>
            <a:ext cx="1219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2667000"/>
            <a:ext cx="6858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C:\Users\Катерина\Pictures\лепесток фиолетовый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1828800"/>
            <a:ext cx="2079625" cy="1465263"/>
          </a:xfrm>
          <a:prstGeom prst="rect">
            <a:avLst/>
          </a:prstGeom>
          <a:noFill/>
        </p:spPr>
      </p:pic>
      <p:pic>
        <p:nvPicPr>
          <p:cNvPr id="1027" name="Picture 3" descr="C:\Users\Катерина\Pictures\лепесток жёлтый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533400"/>
            <a:ext cx="2079625" cy="156527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505200" y="3200400"/>
            <a:ext cx="213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      Игра</a:t>
            </a:r>
          </a:p>
          <a:p>
            <a:r>
              <a:rPr lang="ru-RU" sz="2000" b="1" dirty="0" smtClean="0"/>
              <a:t>«Без чего весны</a:t>
            </a:r>
          </a:p>
          <a:p>
            <a:r>
              <a:rPr lang="ru-RU" sz="2000" b="1" dirty="0" smtClean="0"/>
              <a:t>    не бывает»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3 0.00231 C 0.03299 -0.16975 0.24132 -0.17507 0.36823 -0.00324 C 0.49202 0.15703 0.504 0.42715 0.37587 0.59482 C 0.26111 0.75347 0.06997 0.77475 -0.04496 0.62257 C -0.14757 0.48127 -0.16337 0.25139 -0.05382 0.10592 C 0.04531 -0.02798 0.20712 -0.04926 0.30538 0.07909 C 0.39427 0.19843 0.40816 0.39292 0.31563 0.51341 C 0.23368 0.6228 0.09879 0.64616 0.02049 0.5377 C -0.05278 0.44265 -0.06614 0.28723 0.00677 0.18733 C 0.07413 0.10014 0.18004 0.07724 0.24236 0.16235 C 0.29775 0.23497 0.31129 0.35708 0.25504 0.43201 C 0.20573 0.49746 0.13004 0.51526 0.08316 0.45537 C 0.04393 0.40611 0.02952 0.32262 0.06945 0.27105 C 0.09896 0.22803 0.14896 0.20791 0.17917 0.24422 C 0.20087 0.2766 0.21337 0.31869 0.19393 0.35014 C 0.18108 0.37049 0.16268 0.38136 0.14653 0.3728 C 0.13924 0.36725 0.13525 0.36124 0.13212 0.35153 " pathEditMode="relative" rAng="2939123" ptsTypes="fffffffffffffffff">
                                      <p:cBhvr>
                                        <p:cTn id="23" dur="1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28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АМА\тоне для занятия\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8800" y="381000"/>
            <a:ext cx="5246629" cy="6305925"/>
          </a:xfrm>
          <a:prstGeom prst="rect">
            <a:avLst/>
          </a:prstGeom>
          <a:noFill/>
        </p:spPr>
      </p:pic>
      <p:pic>
        <p:nvPicPr>
          <p:cNvPr id="7" name="Picture 2" descr="C:\Users\Катерина\Pictures\цвет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2514600"/>
            <a:ext cx="1730375" cy="1655763"/>
          </a:xfrm>
          <a:prstGeom prst="rect">
            <a:avLst/>
          </a:prstGeom>
          <a:noFill/>
        </p:spPr>
      </p:pic>
      <p:pic>
        <p:nvPicPr>
          <p:cNvPr id="8" name="Picture 2" descr="C:\Users\Катерина\Pictures\Рисунок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304800"/>
            <a:ext cx="1600200" cy="1524000"/>
          </a:xfrm>
          <a:prstGeom prst="rect">
            <a:avLst/>
          </a:prstGeom>
          <a:noFill/>
        </p:spPr>
      </p:pic>
      <p:pic>
        <p:nvPicPr>
          <p:cNvPr id="10" name="Picture 2" descr="C:\Users\Катерина\Pictures\голубой лепесток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838200"/>
            <a:ext cx="2016125" cy="1277937"/>
          </a:xfrm>
          <a:prstGeom prst="rect">
            <a:avLst/>
          </a:prstGeom>
          <a:noFill/>
        </p:spPr>
      </p:pic>
      <p:pic>
        <p:nvPicPr>
          <p:cNvPr id="11" name="Picture 2" descr="C:\Users\Катерина\Pictures\лепесток розовый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667000"/>
            <a:ext cx="1703387" cy="161607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133600" y="2286000"/>
            <a:ext cx="1219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2667000"/>
            <a:ext cx="6858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C:\Users\Катерина\Pictures\лепесток фиолетовый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1828800"/>
            <a:ext cx="2079625" cy="1465263"/>
          </a:xfrm>
          <a:prstGeom prst="rect">
            <a:avLst/>
          </a:prstGeom>
          <a:noFill/>
        </p:spPr>
      </p:pic>
      <p:pic>
        <p:nvPicPr>
          <p:cNvPr id="2050" name="Picture 2" descr="C:\Users\Катерина\Pictures\лепесток жёлтый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533400"/>
            <a:ext cx="2079625" cy="1565275"/>
          </a:xfrm>
          <a:prstGeom prst="rect">
            <a:avLst/>
          </a:prstGeom>
          <a:noFill/>
        </p:spPr>
      </p:pic>
      <p:pic>
        <p:nvPicPr>
          <p:cNvPr id="2052" name="Picture 4" descr="C:\Users\Катерина\Pictures\лепесток красный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1905000"/>
            <a:ext cx="1879600" cy="1303337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505200" y="27432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   Игра</a:t>
            </a:r>
          </a:p>
          <a:p>
            <a:r>
              <a:rPr lang="ru-RU" b="1" dirty="0" smtClean="0"/>
              <a:t>«Разговор о весне»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017 0.0303 C 0.23524 0.26642 0.1158 0.49676 -0.07326 0.54649 C -0.25347 0.59644 -0.43923 0.46809 -0.47413 0.23913 C -0.51059 0.03122 -0.41128 -0.18964 -0.24271 -0.2345 C -0.08837 -0.27428 0.07257 -0.16952 0.10434 0.02636 C 0.13438 0.20537 0.05243 0.39315 -0.09062 0.4334 C -0.22274 0.46924 -0.35851 0.38182 -0.38368 0.21739 C -0.40798 0.07007 -0.34323 -0.0895 -0.22552 -0.11818 C -0.1191 -0.1487 -0.00798 -0.08279 0.01476 0.05019 C 0.03351 0.16975 -0.01528 0.29718 -0.10764 0.32123 C -0.18854 0.34389 -0.27778 0.2951 -0.29427 0.19288 C -0.30851 0.10546 -0.275 0.01341 -0.20798 -0.00717 C -0.15156 -0.02405 -0.08785 0.00439 -0.0783 0.07424 C -0.06684 0.13044 -0.08368 0.19519 -0.12517 0.20907 C -0.15903 0.21577 -0.19514 0.20791 -0.20417 0.17021 C -0.20972 0.14524 -0.20694 0.1191 -0.19097 0.10615 C -0.18264 0.10037 -0.17639 0.09991 -0.16753 0.10222 " pathEditMode="relative" rAng="10332252" ptsTypes="fffffffffffffffff">
                                      <p:cBhvr>
                                        <p:cTn id="25" dur="1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" y="12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АМА\тоне для занятия\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2617" y="304800"/>
            <a:ext cx="5262167" cy="6324600"/>
          </a:xfrm>
          <a:prstGeom prst="rect">
            <a:avLst/>
          </a:prstGeom>
          <a:noFill/>
        </p:spPr>
      </p:pic>
      <p:pic>
        <p:nvPicPr>
          <p:cNvPr id="8" name="Семицвет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304800" y="6324600"/>
            <a:ext cx="304800" cy="304800"/>
          </a:xfrm>
          <a:prstGeom prst="rect">
            <a:avLst/>
          </a:prstGeom>
        </p:spPr>
      </p:pic>
      <p:pic>
        <p:nvPicPr>
          <p:cNvPr id="11" name="Голос00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304800" y="586740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Катерина\Desktop\мордочка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03883">
            <a:off x="3718758" y="1453182"/>
            <a:ext cx="1970442" cy="1627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9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47</Words>
  <PresentationFormat>Экран (4:3)</PresentationFormat>
  <Paragraphs>16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Цветик - семицветик  в гостях  у ребят!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Катерина</dc:creator>
  <cp:lastModifiedBy>Катерина</cp:lastModifiedBy>
  <cp:revision>44</cp:revision>
  <dcterms:created xsi:type="dcterms:W3CDTF">2015-04-09T03:34:57Z</dcterms:created>
  <dcterms:modified xsi:type="dcterms:W3CDTF">2015-05-08T02:01:41Z</dcterms:modified>
</cp:coreProperties>
</file>