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7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773281-6C33-46C7-9131-078EE57E595B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9FC7532-DB1E-4140-8909-8B96657E0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Транспорт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543560" cy="2243706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/>
              <a:t>Знакомство с видами транспорта.</a:t>
            </a:r>
          </a:p>
          <a:p>
            <a:endParaRPr lang="ru-RU" sz="3200" dirty="0" smtClean="0"/>
          </a:p>
          <a:p>
            <a:r>
              <a:rPr lang="ru-RU" sz="1800" dirty="0" smtClean="0"/>
              <a:t>Автор презентации:</a:t>
            </a:r>
          </a:p>
          <a:p>
            <a:r>
              <a:rPr lang="ru-RU" sz="1800" dirty="0" smtClean="0"/>
              <a:t>Воспитатель ГБДОУ №4</a:t>
            </a:r>
          </a:p>
          <a:p>
            <a:r>
              <a:rPr lang="ru-RU" sz="1800" dirty="0" smtClean="0"/>
              <a:t>Выборгского района</a:t>
            </a:r>
          </a:p>
          <a:p>
            <a:r>
              <a:rPr lang="ru-RU" sz="1800" dirty="0" smtClean="0"/>
              <a:t>Санкт-Петербурга</a:t>
            </a:r>
          </a:p>
          <a:p>
            <a:r>
              <a:rPr lang="ru-RU" sz="1800" dirty="0" err="1" smtClean="0"/>
              <a:t>Макина</a:t>
            </a:r>
            <a:r>
              <a:rPr lang="ru-RU" sz="1800" dirty="0" smtClean="0"/>
              <a:t>  Яна Игоревна</a:t>
            </a:r>
            <a:endParaRPr lang="ru-RU" sz="1800" dirty="0"/>
          </a:p>
        </p:txBody>
      </p:sp>
      <p:pic>
        <p:nvPicPr>
          <p:cNvPr id="1027" name="Picture 3" descr="C:\Users\Яна\Pictures\untitled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81184" y="571480"/>
            <a:ext cx="4077087" cy="306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</a:t>
            </a:r>
            <a:r>
              <a:rPr lang="ru-RU" sz="2400" b="1" dirty="0" smtClean="0"/>
              <a:t>воздушный</a:t>
            </a:r>
            <a:r>
              <a:rPr lang="ru-RU" sz="2400" dirty="0" smtClean="0"/>
              <a:t> транспорт. Почему его так называют?</a:t>
            </a:r>
            <a:br>
              <a:rPr lang="ru-RU" sz="2400" dirty="0" smtClean="0"/>
            </a:br>
            <a:r>
              <a:rPr lang="ru-RU" sz="2400" dirty="0" smtClean="0"/>
              <a:t> Какой воздушный транспорт ты знаешь?</a:t>
            </a:r>
            <a:endParaRPr lang="ru-RU" sz="2400" dirty="0"/>
          </a:p>
        </p:txBody>
      </p:sp>
      <p:pic>
        <p:nvPicPr>
          <p:cNvPr id="9218" name="Picture 2" descr="C:\Users\Яна\Pictures\449554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428868"/>
            <a:ext cx="7416069" cy="379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Найди лишний предмет. Объясни свой выбор.</a:t>
            </a:r>
            <a:endParaRPr lang="ru-RU" sz="2400" dirty="0"/>
          </a:p>
        </p:txBody>
      </p:sp>
      <p:pic>
        <p:nvPicPr>
          <p:cNvPr id="10242" name="Picture 2" descr="C:\Users\Яна\Pictures\Watercolor-boat-psd-layered-material-343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2428868"/>
            <a:ext cx="2857520" cy="3571900"/>
          </a:xfrm>
          <a:prstGeom prst="rect">
            <a:avLst/>
          </a:prstGeom>
          <a:noFill/>
        </p:spPr>
      </p:pic>
      <p:pic>
        <p:nvPicPr>
          <p:cNvPr id="10243" name="Picture 3" descr="C:\Users\Яна\Pictures\vozdushnyytransport_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4143379"/>
            <a:ext cx="2928958" cy="235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Яна\Pictures\1401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2357430"/>
            <a:ext cx="2588812" cy="1715089"/>
          </a:xfrm>
          <a:prstGeom prst="rect">
            <a:avLst/>
          </a:prstGeom>
          <a:noFill/>
        </p:spPr>
      </p:pic>
      <p:pic>
        <p:nvPicPr>
          <p:cNvPr id="10246" name="Picture 6" descr="C:\Users\Яна\Pictures\1_html_3c557db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99867" y="3000372"/>
            <a:ext cx="3544133" cy="253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Найди лишний предмет. </a:t>
            </a:r>
            <a:br>
              <a:rPr lang="ru-RU" sz="2400" dirty="0" smtClean="0"/>
            </a:br>
            <a:r>
              <a:rPr lang="ru-RU" sz="2400" dirty="0" smtClean="0"/>
              <a:t>Объясни, чем он отличается от остальных?</a:t>
            </a:r>
            <a:endParaRPr lang="ru-RU" sz="2400" dirty="0"/>
          </a:p>
        </p:txBody>
      </p:sp>
      <p:pic>
        <p:nvPicPr>
          <p:cNvPr id="11266" name="Picture 2" descr="C:\Users\Яна\Pictures\баржа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65339" y="2214554"/>
            <a:ext cx="3702423" cy="245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Яна\Pictures\lo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2214554"/>
            <a:ext cx="3212615" cy="244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Яна\Pictures\GAZ_33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4643446"/>
            <a:ext cx="2711449" cy="203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загадку.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2214555"/>
            <a:ext cx="3541741" cy="71438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поле лестница лежит,</a:t>
            </a:r>
          </a:p>
          <a:p>
            <a:pPr>
              <a:buNone/>
            </a:pPr>
            <a:r>
              <a:rPr lang="ru-RU" sz="1800" dirty="0" smtClean="0"/>
              <a:t>Дом по лестнице бежит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14877" y="2244725"/>
            <a:ext cx="4429124" cy="684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Что за птица: песен не поёт,</a:t>
            </a:r>
          </a:p>
          <a:p>
            <a:pPr>
              <a:buNone/>
            </a:pPr>
            <a:r>
              <a:rPr lang="ru-RU" sz="1800" dirty="0" smtClean="0"/>
              <a:t>Гнёзда не вьёт, людей и груз везёт.</a:t>
            </a:r>
            <a:endParaRPr lang="ru-RU" sz="1800" dirty="0"/>
          </a:p>
        </p:txBody>
      </p:sp>
      <p:pic>
        <p:nvPicPr>
          <p:cNvPr id="9" name="Содержимое 8" descr="22126-2_enl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686409" y="3286124"/>
            <a:ext cx="3927367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C:\Users\Яна\Pictures\new-19693-2012-04-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357562"/>
            <a:ext cx="3619483" cy="271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5720" y="928670"/>
            <a:ext cx="4041775" cy="15589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</a:t>
            </a:r>
            <a:r>
              <a:rPr lang="ru-RU" sz="2000" dirty="0" smtClean="0"/>
              <a:t>Этот конь не ест овса,</a:t>
            </a:r>
            <a:br>
              <a:rPr lang="ru-RU" sz="2000" dirty="0" smtClean="0"/>
            </a:br>
            <a:r>
              <a:rPr lang="ru-RU" sz="2000" dirty="0" smtClean="0"/>
              <a:t>Вместо ног — два колеса.</a:t>
            </a:r>
            <a:br>
              <a:rPr lang="ru-RU" sz="2000" dirty="0" smtClean="0"/>
            </a:br>
            <a:r>
              <a:rPr lang="ru-RU" sz="2000" dirty="0" smtClean="0"/>
              <a:t>Сядь верхом и мчись на нём,</a:t>
            </a:r>
            <a:br>
              <a:rPr lang="ru-RU" sz="2000" dirty="0" smtClean="0"/>
            </a:br>
            <a:r>
              <a:rPr lang="ru-RU" sz="2000" dirty="0" smtClean="0"/>
              <a:t>Только лучше правь рулём.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290" name="Picture 2" descr="C:\Users\Яна\Pictures\bike-000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785794"/>
            <a:ext cx="4203434" cy="2900369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0" y="4223284"/>
            <a:ext cx="39290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  <a:t>Что за чудо – длинный дом!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  <a:t>Пассажиров много в нем.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  <a:t>Носит обувь из резины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  <a:t>И питается бензином.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292" name="Picture 4" descr="C:\Users\Яна\Pictures\_upload_files_news_1230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286124"/>
            <a:ext cx="4029081" cy="302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357298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летает, не жужжит, </a:t>
            </a:r>
            <a:br>
              <a:rPr lang="ru-RU" dirty="0"/>
            </a:br>
            <a:r>
              <a:rPr lang="ru-RU" dirty="0"/>
              <a:t>Жук по улице бежит. </a:t>
            </a:r>
            <a:br>
              <a:rPr lang="ru-RU" dirty="0"/>
            </a:br>
            <a:r>
              <a:rPr lang="ru-RU" dirty="0"/>
              <a:t>И горят в глазах жука </a:t>
            </a:r>
            <a:br>
              <a:rPr lang="ru-RU" dirty="0"/>
            </a:br>
            <a:r>
              <a:rPr lang="ru-RU" dirty="0"/>
              <a:t>Два блестящих огонька. </a:t>
            </a:r>
            <a:br>
              <a:rPr lang="ru-RU" dirty="0"/>
            </a:br>
            <a:endParaRPr lang="ru-RU" dirty="0"/>
          </a:p>
        </p:txBody>
      </p:sp>
      <p:pic>
        <p:nvPicPr>
          <p:cNvPr id="26626" name="Picture 2" descr="C:\Users\Яна\Pictures\1385115339_taksi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571480"/>
            <a:ext cx="3114676" cy="311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4572008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и водный, и воздушный, </a:t>
            </a:r>
            <a:br>
              <a:rPr lang="ru-RU" dirty="0"/>
            </a:br>
            <a:r>
              <a:rPr lang="ru-RU" dirty="0"/>
              <a:t>Тот, что движется по суше, </a:t>
            </a:r>
            <a:br>
              <a:rPr lang="ru-RU" dirty="0"/>
            </a:br>
            <a:r>
              <a:rPr lang="ru-RU" dirty="0"/>
              <a:t>Грузы возит и людей. </a:t>
            </a:r>
            <a:br>
              <a:rPr lang="ru-RU" dirty="0"/>
            </a:br>
            <a:r>
              <a:rPr lang="ru-RU" dirty="0"/>
              <a:t>Что это? Скажи скорей! </a:t>
            </a:r>
            <a:br>
              <a:rPr lang="ru-RU" dirty="0"/>
            </a:br>
            <a:endParaRPr lang="ru-RU" dirty="0"/>
          </a:p>
        </p:txBody>
      </p:sp>
      <p:pic>
        <p:nvPicPr>
          <p:cNvPr id="26627" name="Picture 3" descr="C:\Users\Яна\Pictures\transport-pervye-slov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000372"/>
            <a:ext cx="3357566" cy="33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28575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Поиграем</a:t>
            </a:r>
          </a:p>
          <a:p>
            <a:r>
              <a:rPr lang="ru-RU" dirty="0" smtClean="0"/>
              <a:t>На лошадке ехали,</a:t>
            </a:r>
            <a:br>
              <a:rPr lang="ru-RU" dirty="0" smtClean="0"/>
            </a:br>
            <a:r>
              <a:rPr lang="ru-RU" dirty="0" smtClean="0"/>
              <a:t>До угла доехали.</a:t>
            </a:r>
            <a:br>
              <a:rPr lang="ru-RU" dirty="0" smtClean="0"/>
            </a:br>
            <a:r>
              <a:rPr lang="ru-RU" dirty="0" smtClean="0"/>
              <a:t>Сели на машину, </a:t>
            </a:r>
            <a:br>
              <a:rPr lang="ru-RU" dirty="0" smtClean="0"/>
            </a:br>
            <a:r>
              <a:rPr lang="ru-RU" dirty="0" smtClean="0"/>
              <a:t>Налили бензину.</a:t>
            </a:r>
            <a:br>
              <a:rPr lang="ru-RU" dirty="0" smtClean="0"/>
            </a:br>
            <a:r>
              <a:rPr lang="ru-RU" dirty="0" smtClean="0"/>
              <a:t>На машине ехали,</a:t>
            </a:r>
            <a:br>
              <a:rPr lang="ru-RU" dirty="0" smtClean="0"/>
            </a:br>
            <a:r>
              <a:rPr lang="ru-RU" dirty="0" smtClean="0"/>
              <a:t>До реки доехали.</a:t>
            </a:r>
            <a:br>
              <a:rPr lang="ru-RU" dirty="0" smtClean="0"/>
            </a:br>
            <a:r>
              <a:rPr lang="ru-RU" dirty="0" err="1" smtClean="0"/>
              <a:t>Трр</a:t>
            </a:r>
            <a:r>
              <a:rPr lang="ru-RU" dirty="0" smtClean="0"/>
              <a:t>! Стоп! Разворот.</a:t>
            </a:r>
            <a:br>
              <a:rPr lang="ru-RU" dirty="0" smtClean="0"/>
            </a:br>
            <a:r>
              <a:rPr lang="ru-RU" dirty="0" smtClean="0"/>
              <a:t>На реке – пароход.</a:t>
            </a:r>
            <a:br>
              <a:rPr lang="ru-RU" dirty="0" smtClean="0"/>
            </a:br>
            <a:r>
              <a:rPr lang="ru-RU" dirty="0" smtClean="0"/>
              <a:t>Пароходом ехали,</a:t>
            </a:r>
            <a:br>
              <a:rPr lang="ru-RU" dirty="0" smtClean="0"/>
            </a:br>
            <a:r>
              <a:rPr lang="ru-RU" dirty="0" smtClean="0"/>
              <a:t>До горы доехали.</a:t>
            </a:r>
            <a:br>
              <a:rPr lang="ru-RU" dirty="0" smtClean="0"/>
            </a:br>
            <a:r>
              <a:rPr lang="ru-RU" dirty="0" smtClean="0"/>
              <a:t>Пароход не везёт,</a:t>
            </a:r>
            <a:br>
              <a:rPr lang="ru-RU" dirty="0" smtClean="0"/>
            </a:br>
            <a:r>
              <a:rPr lang="ru-RU" dirty="0" smtClean="0"/>
              <a:t>Надо сесть в самолёт.</a:t>
            </a:r>
            <a:br>
              <a:rPr lang="ru-RU" dirty="0" smtClean="0"/>
            </a:br>
            <a:r>
              <a:rPr lang="ru-RU" dirty="0" smtClean="0"/>
              <a:t>Самолёт летит,</a:t>
            </a:r>
            <a:br>
              <a:rPr lang="ru-RU" dirty="0" smtClean="0"/>
            </a:br>
            <a:r>
              <a:rPr lang="ru-RU" dirty="0" smtClean="0"/>
              <a:t>В нём мотор гудит:</a:t>
            </a:r>
            <a:br>
              <a:rPr lang="ru-RU" dirty="0" smtClean="0"/>
            </a:br>
            <a:r>
              <a:rPr lang="ru-RU" dirty="0" smtClean="0"/>
              <a:t>У-у-у!</a:t>
            </a:r>
            <a:br>
              <a:rPr lang="ru-RU" dirty="0" smtClean="0"/>
            </a:br>
            <a:endParaRPr lang="ru-RU" dirty="0" smtClean="0"/>
          </a:p>
          <a:p>
            <a:r>
              <a:rPr lang="ru-RU" i="1" dirty="0" smtClean="0"/>
              <a:t>И. </a:t>
            </a:r>
            <a:r>
              <a:rPr lang="ru-RU" i="1" dirty="0" err="1" smtClean="0"/>
              <a:t>Токмакова</a:t>
            </a:r>
            <a:endParaRPr lang="ru-RU" dirty="0"/>
          </a:p>
        </p:txBody>
      </p:sp>
      <p:pic>
        <p:nvPicPr>
          <p:cNvPr id="28675" name="Picture 3" descr="C:\Users\Яна\Pictures\x_cde919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785794"/>
            <a:ext cx="3263896" cy="244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Users\Яна\Pictures\babyhopeb28buzaktankumandaliarabakirmiz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714356"/>
            <a:ext cx="2762216" cy="276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Users\Яна\Pictures\109176243_1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6483" y="3429000"/>
            <a:ext cx="3564755" cy="2724491"/>
          </a:xfrm>
          <a:prstGeom prst="rect">
            <a:avLst/>
          </a:prstGeom>
          <a:noFill/>
        </p:spPr>
      </p:pic>
      <p:pic>
        <p:nvPicPr>
          <p:cNvPr id="28678" name="Picture 6" descr="C:\Users\Яна\Pictures\MIGO4_~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65041" y="3500438"/>
            <a:ext cx="2928939" cy="195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 новых встреч!</a:t>
            </a:r>
            <a:endParaRPr lang="ru-RU" dirty="0"/>
          </a:p>
        </p:txBody>
      </p:sp>
      <p:pic>
        <p:nvPicPr>
          <p:cNvPr id="1026" name="Picture 2" descr="G:\транспорт картинки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571744"/>
            <a:ext cx="6519880" cy="349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Воспитательные:</a:t>
            </a:r>
            <a:endParaRPr lang="ru-RU" sz="28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Воспитывать умение  внимательно смотреть и слушать педагога</a:t>
            </a:r>
          </a:p>
          <a:p>
            <a:pPr>
              <a:buFontTx/>
              <a:buChar char="-"/>
            </a:pPr>
            <a:r>
              <a:rPr lang="ru-RU" sz="2400" dirty="0" smtClean="0"/>
              <a:t> воспитывать интерес к получению новых знаний</a:t>
            </a:r>
          </a:p>
          <a:p>
            <a:pPr>
              <a:buFontTx/>
              <a:buChar char="-"/>
            </a:pPr>
            <a:r>
              <a:rPr lang="ru-RU" sz="2400" dirty="0" smtClean="0"/>
              <a:t> воспитывать умение понимать учебную задачу</a:t>
            </a:r>
          </a:p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/>
              <a:t>Задачи:</a:t>
            </a:r>
          </a:p>
          <a:p>
            <a:r>
              <a:rPr lang="ru-RU" sz="2800" dirty="0" smtClean="0"/>
              <a:t>Образовательные: </a:t>
            </a:r>
          </a:p>
          <a:p>
            <a:r>
              <a:rPr lang="ru-RU" sz="2400" dirty="0" smtClean="0"/>
              <a:t>Познакомить с понятием транспорт</a:t>
            </a:r>
          </a:p>
          <a:p>
            <a:r>
              <a:rPr lang="ru-RU" sz="2400" dirty="0" smtClean="0"/>
              <a:t>Познакомить с  видами транспорта</a:t>
            </a:r>
          </a:p>
          <a:p>
            <a:r>
              <a:rPr lang="ru-RU" sz="2400" dirty="0" smtClean="0"/>
              <a:t>Закрепить отличие грузового транспорта от пассажирского</a:t>
            </a:r>
          </a:p>
          <a:p>
            <a:r>
              <a:rPr lang="ru-RU" dirty="0" smtClean="0"/>
              <a:t>Развивающие:</a:t>
            </a:r>
          </a:p>
          <a:p>
            <a:r>
              <a:rPr lang="ru-RU" sz="2400" dirty="0" smtClean="0"/>
              <a:t>Развивать логическое мышление, умение размышлять и делать выводы</a:t>
            </a:r>
          </a:p>
          <a:p>
            <a:r>
              <a:rPr lang="ru-RU" sz="2400" dirty="0" smtClean="0"/>
              <a:t>Развивать умение выделять признаки предмета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56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Какие предметы вы видите на картинке?</a:t>
            </a:r>
            <a:br>
              <a:rPr lang="ru-RU" sz="2400" dirty="0" smtClean="0"/>
            </a:br>
            <a:r>
              <a:rPr lang="ru-RU" sz="2400" dirty="0" smtClean="0"/>
              <a:t>Как можно назвать эти предметы одним словом?</a:t>
            </a:r>
            <a:endParaRPr lang="ru-RU" sz="2400" dirty="0"/>
          </a:p>
        </p:txBody>
      </p:sp>
      <p:pic>
        <p:nvPicPr>
          <p:cNvPr id="2050" name="Picture 2" descr="C:\Users\Яна\Pictures\1331463959_07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928802"/>
            <a:ext cx="2976562" cy="2232422"/>
          </a:xfrm>
          <a:prstGeom prst="rect">
            <a:avLst/>
          </a:prstGeom>
          <a:noFill/>
        </p:spPr>
      </p:pic>
      <p:pic>
        <p:nvPicPr>
          <p:cNvPr id="2051" name="Picture 3" descr="C:\Users\Яна\Pictures\39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2214554"/>
            <a:ext cx="2998449" cy="1849044"/>
          </a:xfrm>
          <a:prstGeom prst="rect">
            <a:avLst/>
          </a:prstGeom>
          <a:noFill/>
        </p:spPr>
      </p:pic>
      <p:pic>
        <p:nvPicPr>
          <p:cNvPr id="2052" name="Picture 4" descr="C:\Users\Яна\Pictures\3280942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4357694"/>
            <a:ext cx="3167063" cy="2375298"/>
          </a:xfrm>
          <a:prstGeom prst="rect">
            <a:avLst/>
          </a:prstGeom>
          <a:noFill/>
        </p:spPr>
      </p:pic>
      <p:pic>
        <p:nvPicPr>
          <p:cNvPr id="2053" name="Picture 5" descr="C:\Users\Яна\Pictures\Hyosung%20GT%20650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3357562"/>
            <a:ext cx="2224082" cy="1824442"/>
          </a:xfrm>
          <a:prstGeom prst="rect">
            <a:avLst/>
          </a:prstGeom>
          <a:noFill/>
        </p:spPr>
      </p:pic>
      <p:pic>
        <p:nvPicPr>
          <p:cNvPr id="2054" name="Picture 6" descr="C:\Users\Яна\Pictures\75841-alkogolizm-lechenie-g-astraha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143380"/>
            <a:ext cx="3405190" cy="255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28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Эти машины называются </a:t>
            </a:r>
            <a:r>
              <a:rPr lang="ru-RU" sz="2400" b="1" dirty="0" smtClean="0"/>
              <a:t>транспорт</a:t>
            </a:r>
            <a:r>
              <a:rPr lang="ru-RU" sz="2400" dirty="0" smtClean="0"/>
              <a:t>, они используются для перевозки людей и грузов.</a:t>
            </a:r>
            <a:br>
              <a:rPr lang="ru-RU" sz="2400" dirty="0" smtClean="0"/>
            </a:br>
            <a:r>
              <a:rPr lang="ru-RU" sz="2400" dirty="0" smtClean="0"/>
              <a:t>Транспорт перевозящий людей, называется </a:t>
            </a:r>
            <a:r>
              <a:rPr lang="ru-RU" sz="2400" b="1" dirty="0" smtClean="0"/>
              <a:t>пассажирский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Яна\Pictures\khr_tatra-t6b5_1569_19970730_x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714620"/>
            <a:ext cx="383015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Яна\Pictures\0f7c174c467c8f0ff1994230496bc84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482632"/>
            <a:ext cx="4056062" cy="304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Транспорт, перевозящий грузы, называется </a:t>
            </a:r>
            <a:r>
              <a:rPr lang="ru-RU" sz="2400" b="1" dirty="0" smtClean="0"/>
              <a:t>грузовой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Яна\Pictures\00000307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214554"/>
            <a:ext cx="4353148" cy="2969294"/>
          </a:xfrm>
          <a:prstGeom prst="rect">
            <a:avLst/>
          </a:prstGeom>
          <a:noFill/>
        </p:spPr>
      </p:pic>
      <p:pic>
        <p:nvPicPr>
          <p:cNvPr id="4099" name="Picture 3" descr="C:\Users\Яна\Pictures\460eb2577c307960f820db23e8a7a3d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357562"/>
            <a:ext cx="4333882" cy="309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Найди </a:t>
            </a:r>
            <a:r>
              <a:rPr lang="ru-RU" sz="2400" b="1" dirty="0" smtClean="0"/>
              <a:t>пассажирский </a:t>
            </a:r>
            <a:r>
              <a:rPr lang="ru-RU" sz="2400" dirty="0" smtClean="0"/>
              <a:t>транспорт.</a:t>
            </a:r>
            <a:br>
              <a:rPr lang="ru-RU" sz="2400" dirty="0" smtClean="0"/>
            </a:br>
            <a:r>
              <a:rPr lang="ru-RU" sz="2400" dirty="0" smtClean="0"/>
              <a:t>Назови его.</a:t>
            </a:r>
            <a:endParaRPr lang="ru-RU" sz="2400" dirty="0"/>
          </a:p>
        </p:txBody>
      </p:sp>
      <p:pic>
        <p:nvPicPr>
          <p:cNvPr id="5124" name="Picture 4" descr="C:\Users\Яна\Pictures\27_MAN_TG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214554"/>
            <a:ext cx="2857520" cy="214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Яна\Pictures\1347625931_42a5ab4b609efd3301c9f0e8db0607d401488af1_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4429132"/>
            <a:ext cx="2866691" cy="214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Яна\Pictures\_upload_files_news_1230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411326"/>
            <a:ext cx="3004946" cy="225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Яна\Pictures\92294771_Sapsa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2122810"/>
            <a:ext cx="3124200" cy="223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Найди </a:t>
            </a:r>
            <a:r>
              <a:rPr lang="ru-RU" sz="2400" b="1" dirty="0" smtClean="0"/>
              <a:t>грузовой </a:t>
            </a:r>
            <a:r>
              <a:rPr lang="ru-RU" sz="2400" dirty="0" smtClean="0"/>
              <a:t>транспорт. Назови его.</a:t>
            </a:r>
            <a:endParaRPr lang="ru-RU" sz="2400" dirty="0"/>
          </a:p>
        </p:txBody>
      </p:sp>
      <p:pic>
        <p:nvPicPr>
          <p:cNvPr id="27650" name="Picture 2" descr="C:\Users\Яна\Pictures\thumbxr_4a52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2143116"/>
            <a:ext cx="3190876" cy="239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Яна\Pictures\taksi_yaroslavl_-kalug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4643446"/>
            <a:ext cx="2786065" cy="208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Яна\Pictures\Hyosung%20GT%20650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4786322"/>
            <a:ext cx="2273068" cy="186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Яна\Pictures\02783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2285992"/>
            <a:ext cx="4334316" cy="236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</a:t>
            </a:r>
            <a:r>
              <a:rPr lang="ru-RU" sz="2400" b="1" dirty="0" smtClean="0"/>
              <a:t>наземный</a:t>
            </a:r>
            <a:r>
              <a:rPr lang="ru-RU" sz="2400" dirty="0" smtClean="0"/>
              <a:t> транспорт. Почему его так называют?</a:t>
            </a:r>
            <a:br>
              <a:rPr lang="ru-RU" sz="2400" dirty="0" smtClean="0"/>
            </a:br>
            <a:r>
              <a:rPr lang="ru-RU" sz="2400" dirty="0" smtClean="0"/>
              <a:t>Какой наземный транспорт ты знаешь?</a:t>
            </a:r>
            <a:endParaRPr lang="ru-RU" sz="2400" dirty="0"/>
          </a:p>
        </p:txBody>
      </p:sp>
      <p:pic>
        <p:nvPicPr>
          <p:cNvPr id="6146" name="Picture 2" descr="C:\Users\Яна\Pictures\сае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071678"/>
            <a:ext cx="6046806" cy="4134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 </a:t>
            </a:r>
            <a:r>
              <a:rPr lang="ru-RU" sz="2400" b="1" dirty="0" smtClean="0"/>
              <a:t>водный </a:t>
            </a:r>
            <a:r>
              <a:rPr lang="ru-RU" sz="2400" dirty="0" smtClean="0"/>
              <a:t>транспорт. Почему он так называется?</a:t>
            </a:r>
            <a:br>
              <a:rPr lang="ru-RU" sz="2400" dirty="0" smtClean="0"/>
            </a:br>
            <a:r>
              <a:rPr lang="ru-RU" sz="2400" dirty="0" smtClean="0"/>
              <a:t>Какой водный транспорт ты знаешь?</a:t>
            </a:r>
            <a:endParaRPr lang="ru-RU" sz="2400" dirty="0"/>
          </a:p>
        </p:txBody>
      </p:sp>
      <p:pic>
        <p:nvPicPr>
          <p:cNvPr id="8194" name="Picture 2" descr="C:\Users\Яна\Pictures\449553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119302"/>
            <a:ext cx="6572248" cy="438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186</TotalTime>
  <Words>218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Транспорт</vt:lpstr>
      <vt:lpstr>Воспитательные:</vt:lpstr>
      <vt:lpstr>Какие предметы вы видите на картинке? Как можно назвать эти предметы одним словом?</vt:lpstr>
      <vt:lpstr>Эти машины называются транспорт, они используются для перевозки людей и грузов. Транспорт перевозящий людей, называется пассажирский. </vt:lpstr>
      <vt:lpstr>Транспорт, перевозящий грузы, называется грузовой.</vt:lpstr>
      <vt:lpstr>Найди пассажирский транспорт. Назови его.</vt:lpstr>
      <vt:lpstr>Найди грузовой транспорт. Назови его.</vt:lpstr>
      <vt:lpstr>Это наземный транспорт. Почему его так называют? Какой наземный транспорт ты знаешь?</vt:lpstr>
      <vt:lpstr>Это  водный транспорт. Почему он так называется? Какой водный транспорт ты знаешь?</vt:lpstr>
      <vt:lpstr>Это воздушный транспорт. Почему его так называют?  Какой воздушный транспорт ты знаешь?</vt:lpstr>
      <vt:lpstr>Найди лишний предмет. Объясни свой выбор.</vt:lpstr>
      <vt:lpstr>Найди лишний предмет.  Объясни, чем он отличается от остальных?</vt:lpstr>
      <vt:lpstr>Отгадай загадку.</vt:lpstr>
      <vt:lpstr>Слайд 14</vt:lpstr>
      <vt:lpstr>Слайд 15</vt:lpstr>
      <vt:lpstr>Слайд 16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Яна</dc:creator>
  <cp:lastModifiedBy>Яна</cp:lastModifiedBy>
  <cp:revision>29</cp:revision>
  <dcterms:created xsi:type="dcterms:W3CDTF">2015-05-06T09:13:06Z</dcterms:created>
  <dcterms:modified xsi:type="dcterms:W3CDTF">2015-05-08T16:46:16Z</dcterms:modified>
</cp:coreProperties>
</file>