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1E19530-44F4-4644-BCDE-C517DEB5E93A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8E6248-445A-4926-9AD9-52B2EA1D4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34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9530-44F4-4644-BCDE-C517DEB5E93A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6248-445A-4926-9AD9-52B2EA1D4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2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9530-44F4-4644-BCDE-C517DEB5E93A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6248-445A-4926-9AD9-52B2EA1D4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9530-44F4-4644-BCDE-C517DEB5E93A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6248-445A-4926-9AD9-52B2EA1D4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E19530-44F4-4644-BCDE-C517DEB5E93A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48E6248-445A-4926-9AD9-52B2EA1D4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89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9530-44F4-4644-BCDE-C517DEB5E93A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6248-445A-4926-9AD9-52B2EA1D4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9530-44F4-4644-BCDE-C517DEB5E93A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6248-445A-4926-9AD9-52B2EA1D4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9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9530-44F4-4644-BCDE-C517DEB5E93A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6248-445A-4926-9AD9-52B2EA1D4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3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9530-44F4-4644-BCDE-C517DEB5E93A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6248-445A-4926-9AD9-52B2EA1D4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2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9530-44F4-4644-BCDE-C517DEB5E93A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8E6248-445A-4926-9AD9-52B2EA1D4F2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987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1E19530-44F4-4644-BCDE-C517DEB5E93A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8E6248-445A-4926-9AD9-52B2EA1D4F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596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E19530-44F4-4644-BCDE-C517DEB5E93A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8E6248-445A-4926-9AD9-52B2EA1D4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0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3700" y="1958348"/>
            <a:ext cx="8995949" cy="2062507"/>
          </a:xfrm>
        </p:spPr>
        <p:txBody>
          <a:bodyPr>
            <a:noAutofit/>
          </a:bodyPr>
          <a:lstStyle/>
          <a:p>
            <a:r>
              <a:rPr lang="ru-RU" sz="4400" dirty="0" smtClean="0"/>
              <a:t>Презентация к познавательному досугу с элементами ручного труда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9650" y="3719298"/>
            <a:ext cx="9284048" cy="1666894"/>
          </a:xfrm>
        </p:spPr>
        <p:txBody>
          <a:bodyPr>
            <a:noAutofit/>
          </a:bodyPr>
          <a:lstStyle/>
          <a:p>
            <a:r>
              <a:rPr lang="ru-RU" sz="44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«Игрушки на Руси как средство воспитания»</a:t>
            </a:r>
          </a:p>
        </p:txBody>
      </p:sp>
    </p:spTree>
    <p:extLst>
      <p:ext uri="{BB962C8B-B14F-4D97-AF65-F5344CB8AC3E}">
        <p14:creationId xmlns:p14="http://schemas.microsoft.com/office/powerpoint/2010/main" val="25141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9830844" cy="59748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Изготовление куклы-закрутки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70" y="1219532"/>
            <a:ext cx="3795386" cy="537399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56" y="1219532"/>
            <a:ext cx="4045908" cy="53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719" y="237995"/>
            <a:ext cx="8508676" cy="63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750" y="906683"/>
            <a:ext cx="7622968" cy="50692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72" y="906683"/>
            <a:ext cx="5060515" cy="50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039626" y="2167002"/>
            <a:ext cx="4085573" cy="38680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b="1" dirty="0" smtClean="0"/>
              <a:t>Кукла-закрутка</a:t>
            </a:r>
          </a:p>
          <a:p>
            <a:pPr marL="0" indent="0">
              <a:buNone/>
            </a:pPr>
            <a:r>
              <a:rPr lang="ru-RU" sz="3500" dirty="0"/>
              <a:t>Чего у нее не хватает? Лица. Предки верили, что через глаза в куклу может вселится злой дух, поэтому кукол делали без лица.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5774499" cy="66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2210" y="521349"/>
            <a:ext cx="3757806" cy="2279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Самодельная кукла из простого полена</a:t>
            </a:r>
            <a:endParaRPr lang="ru-RU" sz="32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85" y="247601"/>
            <a:ext cx="4070958" cy="4891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94" y="2784668"/>
            <a:ext cx="3438525" cy="3790950"/>
          </a:xfrm>
          <a:prstGeom prst="rect">
            <a:avLst/>
          </a:prstGeom>
        </p:spPr>
      </p:pic>
      <p:sp>
        <p:nvSpPr>
          <p:cNvPr id="9" name="Объект 4"/>
          <p:cNvSpPr txBox="1">
            <a:spLocks/>
          </p:cNvSpPr>
          <p:nvPr/>
        </p:nvSpPr>
        <p:spPr>
          <a:xfrm>
            <a:off x="8006219" y="2693568"/>
            <a:ext cx="3757806" cy="2279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ru-RU" sz="3200" dirty="0" smtClean="0"/>
              <a:t>Самодельная кукла из соломы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612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956" y="417126"/>
            <a:ext cx="9480115" cy="71021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Дымковская игрушка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62" y="1002082"/>
            <a:ext cx="8137102" cy="5487813"/>
          </a:xfrm>
        </p:spPr>
      </p:pic>
    </p:spTree>
    <p:extLst>
      <p:ext uri="{BB962C8B-B14F-4D97-AF65-F5344CB8AC3E}">
        <p14:creationId xmlns:p14="http://schemas.microsoft.com/office/powerpoint/2010/main" val="9703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413" y="454704"/>
            <a:ext cx="9267173" cy="697691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Филимоновская</a:t>
            </a:r>
            <a:r>
              <a:rPr lang="ru-RU" sz="3600" dirty="0" smtClean="0"/>
              <a:t> игрушка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89" y="1152395"/>
            <a:ext cx="8161219" cy="5427211"/>
          </a:xfrm>
        </p:spPr>
      </p:pic>
    </p:spTree>
    <p:extLst>
      <p:ext uri="{BB962C8B-B14F-4D97-AF65-F5344CB8AC3E}">
        <p14:creationId xmlns:p14="http://schemas.microsoft.com/office/powerpoint/2010/main" val="30332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312" y="642594"/>
            <a:ext cx="9066756" cy="59748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Богородская игрушка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40077"/>
            <a:ext cx="10281781" cy="4935255"/>
          </a:xfrm>
        </p:spPr>
      </p:pic>
    </p:spTree>
    <p:extLst>
      <p:ext uri="{BB962C8B-B14F-4D97-AF65-F5344CB8AC3E}">
        <p14:creationId xmlns:p14="http://schemas.microsoft.com/office/powerpoint/2010/main" val="22561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9730636" cy="572431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Тряпичная кукла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95" y="1215024"/>
            <a:ext cx="7192246" cy="5394185"/>
          </a:xfrm>
        </p:spPr>
      </p:pic>
    </p:spTree>
    <p:extLst>
      <p:ext uri="{BB962C8B-B14F-4D97-AF65-F5344CB8AC3E}">
        <p14:creationId xmlns:p14="http://schemas.microsoft.com/office/powerpoint/2010/main" val="9556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41</TotalTime>
  <Words>63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Garamond</vt:lpstr>
      <vt:lpstr>Savon</vt:lpstr>
      <vt:lpstr>Презентация к познавательному досугу с элементами ручного труда </vt:lpstr>
      <vt:lpstr>Презентация PowerPoint</vt:lpstr>
      <vt:lpstr>Презентация PowerPoint</vt:lpstr>
      <vt:lpstr>Презентация PowerPoint</vt:lpstr>
      <vt:lpstr>Презентация PowerPoint</vt:lpstr>
      <vt:lpstr>Дымковская игрушка</vt:lpstr>
      <vt:lpstr>Филимоновская игрушка</vt:lpstr>
      <vt:lpstr>Богородская игрушка</vt:lpstr>
      <vt:lpstr>Тряпичная кукла</vt:lpstr>
      <vt:lpstr>Изготовление куклы-закрутки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познавательному досугу с элементами ручного труда</dc:title>
  <dc:creator>Admin</dc:creator>
  <cp:lastModifiedBy>Admin</cp:lastModifiedBy>
  <cp:revision>7</cp:revision>
  <dcterms:created xsi:type="dcterms:W3CDTF">2015-05-08T16:17:17Z</dcterms:created>
  <dcterms:modified xsi:type="dcterms:W3CDTF">2015-05-08T17:03:23Z</dcterms:modified>
</cp:coreProperties>
</file>