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73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CEBE3-CBDC-4701-A77E-201E30914E2B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C39C3-3C29-403C-A79E-715DE2726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706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BCE4781-E1F1-432A-9D2B-C95423A08D7B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D4D12F-0B77-47F4-BF47-BE808C5FB4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4781-E1F1-432A-9D2B-C95423A08D7B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D12F-0B77-47F4-BF47-BE808C5FB4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4781-E1F1-432A-9D2B-C95423A08D7B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D12F-0B77-47F4-BF47-BE808C5FB4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CE4781-E1F1-432A-9D2B-C95423A08D7B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D4D12F-0B77-47F4-BF47-BE808C5FB4F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BCE4781-E1F1-432A-9D2B-C95423A08D7B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D4D12F-0B77-47F4-BF47-BE808C5FB4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4781-E1F1-432A-9D2B-C95423A08D7B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D12F-0B77-47F4-BF47-BE808C5FB4F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4781-E1F1-432A-9D2B-C95423A08D7B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D12F-0B77-47F4-BF47-BE808C5FB4F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CE4781-E1F1-432A-9D2B-C95423A08D7B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D4D12F-0B77-47F4-BF47-BE808C5FB4F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4781-E1F1-432A-9D2B-C95423A08D7B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D12F-0B77-47F4-BF47-BE808C5FB4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CE4781-E1F1-432A-9D2B-C95423A08D7B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D4D12F-0B77-47F4-BF47-BE808C5FB4F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CE4781-E1F1-432A-9D2B-C95423A08D7B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D4D12F-0B77-47F4-BF47-BE808C5FB4F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CE4781-E1F1-432A-9D2B-C95423A08D7B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D4D12F-0B77-47F4-BF47-BE808C5FB4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Занятие №8,9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Содержимое 5" descr="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3644" y="1905000"/>
            <a:ext cx="8545795" cy="304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1534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Подбери слово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Сбыть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 ___________________.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Как  в _______________ канул.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_______________ на  лоб  лезут.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Мастер  на  все ____________.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Толочь _______________ в  ступе.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Сидеть  сложа _______________.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Тише  _______________  ниже  травы.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 ________________  рябит.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Золотые ________________ 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Много _____________ утекло.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Выплакать  все _______________.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4582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Тренируй логическое мышление.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3    4    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5     6     7     8  =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17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AutoNum type="arabicPlain" startAt="3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4    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5     6     7     8  =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21</a:t>
            </a:r>
          </a:p>
          <a:p>
            <a:pPr marL="914400" indent="-914400"/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3    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4     5     6     7     8  = 19</a:t>
            </a:r>
          </a:p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3    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4     5     6     7     8  = 23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1" y="228600"/>
            <a:ext cx="85344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Найди общее название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Малина, клубника, черника - ________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Сапоги, ботинки, туфли - ___________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Пчела, бабочка, стрекоза - _________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Кресло, шкаф, диван - ___________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Пила, отвертка, молоток - _________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Саратов, Тверь, Тула - 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1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Найди лишнее слово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Жеребенок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мышь, курица, гусь, коза.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Сапожник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врач, столяр, стекольщик, кузнец.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Ель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дуб, лес, сосна, липа.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Кошка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письмо, полотенце, слива, быстрый.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Рубанок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долото, молоток, гвоздь, шило.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0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1" y="228601"/>
            <a:ext cx="3048000" cy="3114040"/>
          </a:xfrm>
          <a:prstGeom prst="rect">
            <a:avLst/>
          </a:prstGeom>
        </p:spPr>
      </p:pic>
      <p:pic>
        <p:nvPicPr>
          <p:cNvPr id="4" name="Рисунок 3" descr="22245_prev_thumb_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381000"/>
            <a:ext cx="3307976" cy="2743200"/>
          </a:xfrm>
          <a:prstGeom prst="rect">
            <a:avLst/>
          </a:prstGeom>
        </p:spPr>
      </p:pic>
      <p:pic>
        <p:nvPicPr>
          <p:cNvPr id="5" name="Рисунок 4" descr="38359228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8401" y="3478530"/>
            <a:ext cx="3962400" cy="31699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29400" y="2971800"/>
            <a:ext cx="1228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долото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60960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шило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429000"/>
            <a:ext cx="1422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рубанок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106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Варежка</a:t>
            </a:r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рука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= ботинок: рука, нога, дерево, человек.</a:t>
            </a:r>
          </a:p>
          <a:p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Ворона: чёрная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= малина: красная, фрукты, письмо, добрая.</a:t>
            </a:r>
          </a:p>
          <a:p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Дешёвый: дорогой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= день: вечер, луна, ночь, чёрный.</a:t>
            </a:r>
          </a:p>
          <a:p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Трава: зелёная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= снег: красный, белый, чистый, искристый.</a:t>
            </a:r>
          </a:p>
          <a:p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Собака: шерсть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= гусь: крыло, перья, клюв, голова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Стул: дерево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= пальто: человек, мягкое, материал, нить.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Пример: пади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пар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– шахта.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Облака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кора, отмель - _____________ .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Сало, ступа, вата -______________ .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Купи, перо, снежок - ______________ .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Веточка, море, опера - _____________.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Пальма, орлы, ерши - ____________.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Драма, грабли, машина -_____________.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Муза, поезда, удача - _____________.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Много, чучело, носок - ____________.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261</Words>
  <Application>Microsoft Office PowerPoint</Application>
  <PresentationFormat>Экран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Занятие №8,9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1968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№8 </dc:title>
  <dc:creator>kab310</dc:creator>
  <cp:lastModifiedBy>Татьяна</cp:lastModifiedBy>
  <cp:revision>9</cp:revision>
  <dcterms:created xsi:type="dcterms:W3CDTF">2014-12-16T09:56:31Z</dcterms:created>
  <dcterms:modified xsi:type="dcterms:W3CDTF">2014-12-20T16:36:31Z</dcterms:modified>
</cp:coreProperties>
</file>