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D4F7BB-EEC2-4217-851D-F0B4A43E9E81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53AE3F-A578-4F8D-98CD-823AE0C92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129102"/>
          </a:xfrm>
        </p:spPr>
        <p:txBody>
          <a:bodyPr>
            <a:normAutofit/>
          </a:bodyPr>
          <a:lstStyle/>
          <a:p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Наш кружок </a:t>
            </a:r>
            <a:b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представляет...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endParaRPr lang="ru-RU" dirty="0"/>
          </a:p>
        </p:txBody>
      </p:sp>
      <p:pic>
        <p:nvPicPr>
          <p:cNvPr id="1026" name="Picture 2" descr="кружок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060">
            <a:off x="5693888" y="631854"/>
            <a:ext cx="3024187" cy="2268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Изображение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0450">
            <a:off x="331629" y="512956"/>
            <a:ext cx="3133725" cy="234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кружок 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9837">
            <a:off x="3634816" y="4746735"/>
            <a:ext cx="2241128" cy="20816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ru-RU" dirty="0" smtClean="0"/>
              <a:t>правила </a:t>
            </a:r>
            <a:r>
              <a:rPr lang="ru-RU" dirty="0" smtClean="0"/>
              <a:t>поведения в компьютерном </a:t>
            </a:r>
            <a:r>
              <a:rPr lang="ru-RU" dirty="0" smtClean="0"/>
              <a:t>классе;</a:t>
            </a:r>
          </a:p>
          <a:p>
            <a:pPr lvl="0">
              <a:buFontTx/>
              <a:buChar char="-"/>
            </a:pPr>
            <a:r>
              <a:rPr lang="ru-RU" dirty="0" smtClean="0"/>
              <a:t> использовать программу </a:t>
            </a:r>
            <a:r>
              <a:rPr lang="en-US" dirty="0" smtClean="0"/>
              <a:t>PowerPoint</a:t>
            </a:r>
            <a:r>
              <a:rPr lang="ru-RU" dirty="0" smtClean="0"/>
              <a:t> для представления своих работ – сказок, путешествий, весёлых отчётов, рекламных минуток и т.д.;</a:t>
            </a:r>
          </a:p>
          <a:p>
            <a:pPr lvl="0">
              <a:buNone/>
            </a:pPr>
            <a:r>
              <a:rPr lang="ru-RU" dirty="0" smtClean="0"/>
              <a:t>-   выполнять </a:t>
            </a:r>
            <a:r>
              <a:rPr lang="ru-RU" dirty="0" smtClean="0"/>
              <a:t>базовые действия в окне приложения </a:t>
            </a:r>
            <a:r>
              <a:rPr lang="en-US" dirty="0" smtClean="0"/>
              <a:t>PowerPoint</a:t>
            </a:r>
            <a:r>
              <a:rPr lang="ru-RU" dirty="0" smtClean="0"/>
              <a:t> (открытие и сохранение презентации, создание, добавление, удаление слайдов, работа с текстом, рисунком, анимацией);</a:t>
            </a:r>
          </a:p>
          <a:p>
            <a:pPr lvl="0">
              <a:buNone/>
            </a:pPr>
            <a:r>
              <a:rPr lang="ru-RU" dirty="0" smtClean="0"/>
              <a:t>-    работать </a:t>
            </a:r>
            <a:r>
              <a:rPr lang="ru-RU" dirty="0" smtClean="0"/>
              <a:t>в группе над общей работой.</a:t>
            </a:r>
          </a:p>
          <a:p>
            <a:endParaRPr lang="ru-RU" dirty="0"/>
          </a:p>
        </p:txBody>
      </p:sp>
      <p:sp>
        <p:nvSpPr>
          <p:cNvPr id="4" name="WordArt 1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Мы – знаем и умеем: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Подготовили презентации:</a:t>
            </a:r>
          </a:p>
          <a:p>
            <a:pPr marL="651510" indent="-514350">
              <a:buNone/>
            </a:pPr>
            <a:r>
              <a:rPr lang="ru-RU" dirty="0" smtClean="0"/>
              <a:t>1.Швыдкая Галя «</a:t>
            </a:r>
            <a:r>
              <a:rPr lang="ru-RU" dirty="0" err="1" smtClean="0"/>
              <a:t>Деменко</a:t>
            </a:r>
            <a:r>
              <a:rPr lang="ru-RU" dirty="0" smtClean="0"/>
              <a:t> Нина Васильевна»</a:t>
            </a:r>
          </a:p>
          <a:p>
            <a:pPr marL="651510" indent="-514350">
              <a:buNone/>
            </a:pPr>
            <a:r>
              <a:rPr lang="ru-RU" dirty="0" smtClean="0"/>
              <a:t>2.Полшков Андрей  «Фадеева Татьяна Валентиновна»</a:t>
            </a:r>
          </a:p>
          <a:p>
            <a:pPr marL="651510" indent="-514350">
              <a:buNone/>
            </a:pPr>
            <a:r>
              <a:rPr lang="ru-RU" dirty="0" smtClean="0"/>
              <a:t>3.Базылев Саша «Антонюк Эльвира Сергеевна»</a:t>
            </a:r>
          </a:p>
          <a:p>
            <a:pPr marL="651510" indent="-514350">
              <a:buNone/>
            </a:pPr>
            <a:r>
              <a:rPr lang="ru-RU" dirty="0" smtClean="0"/>
              <a:t>4.Гуртовая Алена «</a:t>
            </a:r>
            <a:r>
              <a:rPr lang="ru-RU" dirty="0" err="1" smtClean="0"/>
              <a:t>Шеленкова</a:t>
            </a:r>
            <a:r>
              <a:rPr lang="ru-RU" dirty="0" smtClean="0"/>
              <a:t> Нина Михайловна»</a:t>
            </a:r>
          </a:p>
          <a:p>
            <a:pPr marL="651510" indent="-514350">
              <a:buNone/>
            </a:pPr>
            <a:r>
              <a:rPr lang="ru-RU" dirty="0" smtClean="0"/>
              <a:t>5.Кармацких Саша «</a:t>
            </a:r>
            <a:r>
              <a:rPr lang="ru-RU" dirty="0" err="1" smtClean="0"/>
              <a:t>Гриценко</a:t>
            </a:r>
            <a:r>
              <a:rPr lang="ru-RU" dirty="0" smtClean="0"/>
              <a:t> Ольга Гавриловна»</a:t>
            </a:r>
          </a:p>
          <a:p>
            <a:pPr marL="651510" indent="-514350">
              <a:buNone/>
            </a:pPr>
            <a:r>
              <a:rPr lang="ru-RU" dirty="0" smtClean="0"/>
              <a:t>6.Понаморенко Леша «Арефина Наталья Ильинична»</a:t>
            </a:r>
          </a:p>
          <a:p>
            <a:pPr marL="651510" indent="-514350">
              <a:buNone/>
            </a:pPr>
            <a:r>
              <a:rPr lang="ru-RU" dirty="0" smtClean="0"/>
              <a:t>7.Болдырева Саша «</a:t>
            </a:r>
            <a:r>
              <a:rPr lang="ru-RU" dirty="0" err="1" smtClean="0"/>
              <a:t>Ликоренко</a:t>
            </a:r>
            <a:r>
              <a:rPr lang="ru-RU" dirty="0" smtClean="0"/>
              <a:t> Оксана Владимировна»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Наши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достижения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8000">
                  <a:alpha val="6705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Подготовили рисунки:</a:t>
            </a:r>
          </a:p>
          <a:p>
            <a:pPr>
              <a:buNone/>
            </a:pPr>
            <a:r>
              <a:rPr lang="ru-RU" dirty="0" smtClean="0"/>
              <a:t>1.Брусник Лиля «Первый учитель»</a:t>
            </a:r>
          </a:p>
          <a:p>
            <a:pPr>
              <a:buNone/>
            </a:pPr>
            <a:r>
              <a:rPr lang="ru-RU" dirty="0" smtClean="0"/>
              <a:t>2.Степанюк Лена «Школа»</a:t>
            </a:r>
          </a:p>
          <a:p>
            <a:pPr>
              <a:buNone/>
            </a:pPr>
            <a:r>
              <a:rPr lang="ru-RU" dirty="0" smtClean="0"/>
              <a:t>3.Базылев Толя «Наш дом»</a:t>
            </a:r>
          </a:p>
          <a:p>
            <a:pPr>
              <a:buNone/>
            </a:pPr>
            <a:r>
              <a:rPr lang="ru-RU" dirty="0" smtClean="0"/>
              <a:t>4.Шевченко Даша «Сад»</a:t>
            </a:r>
          </a:p>
          <a:p>
            <a:pPr>
              <a:buNone/>
            </a:pPr>
            <a:r>
              <a:rPr lang="ru-RU" dirty="0" smtClean="0"/>
              <a:t>5.Шевченко Оля «Учитель»</a:t>
            </a:r>
          </a:p>
          <a:p>
            <a:pPr>
              <a:buNone/>
            </a:pPr>
            <a:r>
              <a:rPr lang="ru-RU" dirty="0" smtClean="0"/>
              <a:t>6.Щубчик Настя  «Родная школа»</a:t>
            </a:r>
            <a:endParaRPr lang="ru-RU" dirty="0"/>
          </a:p>
        </p:txBody>
      </p:sp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Наши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достижения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8000">
                  <a:alpha val="6705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 rot="20977994">
            <a:off x="378877" y="736803"/>
            <a:ext cx="8691409" cy="553776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buNone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1960"/>
                  </a:srgbClr>
                </a:solidFill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57200" y="1857364"/>
            <a:ext cx="8686800" cy="4451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Презентация...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57200" y="857232"/>
            <a:ext cx="8229600" cy="54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Добрый день,</a:t>
            </a:r>
          </a:p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веселый час,</a:t>
            </a:r>
          </a:p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начинаем наш показ.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286388"/>
            <a:ext cx="7329510" cy="102297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Наши координаты: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с.Антоновка, </a:t>
            </a:r>
            <a:r>
              <a:rPr lang="ru-RU" b="1" dirty="0" err="1" smtClean="0">
                <a:solidFill>
                  <a:schemeClr val="hlink"/>
                </a:solidFill>
              </a:rPr>
              <a:t>Завитинский</a:t>
            </a:r>
            <a:r>
              <a:rPr lang="ru-RU" b="1" dirty="0" smtClean="0">
                <a:solidFill>
                  <a:schemeClr val="hlink"/>
                </a:solidFill>
              </a:rPr>
              <a:t> район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Кружок «Веселая информатика»</a:t>
            </a:r>
          </a:p>
        </p:txBody>
      </p:sp>
      <p:sp>
        <p:nvSpPr>
          <p:cNvPr id="4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Наш веселый дружный </a:t>
            </a:r>
            <a:r>
              <a:rPr lang="ru-RU" sz="4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кружок!</a:t>
            </a:r>
            <a:endParaRPr lang="ru-RU" sz="44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Documents and Settings\Учитель информатики\Мои документы\Мои рисунки\OLYMPUS Master 2\2010\04\05\P405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587057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Руководитель кружка</a:t>
            </a:r>
            <a:endParaRPr lang="ru-RU" sz="3600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15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572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23851" y="1844675"/>
            <a:ext cx="5033968" cy="2952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Наш друг, наставник, </a:t>
            </a:r>
          </a:p>
          <a:p>
            <a:pPr algn="ctr"/>
            <a:r>
              <a:rPr lang="ru-RU" sz="28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педагог!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19250" y="4797425"/>
            <a:ext cx="3595692" cy="19446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Арефина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99CC"/>
                </a:solidFill>
              </a:rPr>
              <a:t>Наталья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Ильинична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Учитель информатики\Мои документы\информатика\2009-2010\2010 фотографии\P915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Наш девиз: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ru-RU" sz="4800" b="1" dirty="0"/>
              <a:t>Владеющий информацией – </a:t>
            </a:r>
            <a:r>
              <a:rPr lang="ru-RU" sz="4800" b="1" dirty="0" smtClean="0"/>
              <a:t> владеет </a:t>
            </a:r>
            <a:r>
              <a:rPr lang="ru-RU" sz="4800" b="1" dirty="0"/>
              <a:t>миром".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D:\Natali\Мои документы\Рисунки - Natali и фото\гифы\школа\19852972eedea08b49e192ce60024c6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43248"/>
            <a:ext cx="3810000" cy="350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Воспитывать у детей интерес  к информатике, стремление глубоко и подробно рассматривать технические средства, используемые в повседневной жизни.</a:t>
            </a:r>
            <a:endParaRPr lang="ru-RU" sz="4400" dirty="0"/>
          </a:p>
        </p:txBody>
      </p:sp>
      <p:sp>
        <p:nvSpPr>
          <p:cNvPr id="4" name="WordArt 1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Задача кружка: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- одна семья</a:t>
            </a:r>
          </a:p>
        </p:txBody>
      </p:sp>
      <p:pic>
        <p:nvPicPr>
          <p:cNvPr id="2050" name="Picture 2" descr="C:\Documents and Settings\Учитель информатики\Мои документы\Мои рисунки\OLYMPUS Master 2\2010\04\05\P4051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500198" cy="2071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64331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Швыдкая Галя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  <p:pic>
        <p:nvPicPr>
          <p:cNvPr id="2051" name="Picture 3" descr="C:\Documents and Settings\Учитель информатики\Мои документы\Мои рисунки\OLYMPUS Master 2\2010\04\05\P405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1571635" cy="2143140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 информатики\Мои документы\Мои рисунки\OLYMPUS Master 2\2010\04\05\P405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3786190"/>
            <a:ext cx="1357322" cy="2214578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 информатики\Мои документы\Мои рисунки\OLYMPUS Master 2\2010\04\05\P4051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357298"/>
            <a:ext cx="1500198" cy="2214602"/>
          </a:xfrm>
          <a:prstGeom prst="rect">
            <a:avLst/>
          </a:prstGeom>
          <a:noFill/>
        </p:spPr>
      </p:pic>
      <p:pic>
        <p:nvPicPr>
          <p:cNvPr id="2054" name="Picture 6" descr="C:\Documents and Settings\Учитель информатики\Мои документы\Мои рисунки\OLYMPUS Master 2\2010\04\05\P405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714752"/>
            <a:ext cx="1428760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62116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Степанюк</a:t>
            </a:r>
            <a:r>
              <a:rPr lang="ru-RU" dirty="0" smtClean="0"/>
              <a:t> Лена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15174" y="371475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Шубчик</a:t>
            </a:r>
            <a:r>
              <a:rPr lang="ru-RU" dirty="0" smtClean="0"/>
              <a:t> Настя </a:t>
            </a:r>
          </a:p>
          <a:p>
            <a:pPr algn="ctr"/>
            <a:r>
              <a:rPr lang="ru-RU" dirty="0" smtClean="0"/>
              <a:t>4 класс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62116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Базылев Толя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37861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Полшков</a:t>
            </a:r>
            <a:r>
              <a:rPr lang="ru-RU" dirty="0" smtClean="0"/>
              <a:t>  Андрей.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 информатики\Мои документы\Мои рисунки\OLYMPUS Master 2\2010\04\05\P4051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1"/>
            <a:ext cx="1490657" cy="2214577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 информатики\Мои документы\Мои рисунки\OLYMPUS Master 2\2010\04\05\P405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9" cy="2286016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 информатики\Мои документы\Мои рисунки\OLYMPUS Master 2\2010\04\05\P4051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1571636" cy="2143140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 информатики\Мои документы\Мои рисунки\OLYMPUS Master 2\2010\04\05\P4051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1500198" cy="2143140"/>
          </a:xfrm>
          <a:prstGeom prst="rect">
            <a:avLst/>
          </a:prstGeom>
          <a:noFill/>
        </p:spPr>
      </p:pic>
      <p:pic>
        <p:nvPicPr>
          <p:cNvPr id="3078" name="Picture 6" descr="C:\Documents and Settings\Учитель информатики\Мои документы\Мои рисунки\OLYMPUS Master 2\2010\04\05\P4051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14752"/>
            <a:ext cx="1428759" cy="2143140"/>
          </a:xfrm>
          <a:prstGeom prst="rect">
            <a:avLst/>
          </a:prstGeom>
          <a:noFill/>
        </p:spPr>
      </p:pic>
      <p:pic>
        <p:nvPicPr>
          <p:cNvPr id="3079" name="Picture 7" descr="C:\Documents and Settings\Учитель информатики\Мои документы\Мои рисунки\OLYMPUS Master 2\2010\04\05\P405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786190"/>
            <a:ext cx="1571636" cy="2071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285749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Гуртовая Алена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60722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Шевченко Оля</a:t>
            </a:r>
          </a:p>
          <a:p>
            <a:pPr algn="ctr"/>
            <a:r>
              <a:rPr lang="ru-RU" dirty="0" smtClean="0"/>
              <a:t>3 класс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6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Брусник Лиля</a:t>
            </a:r>
          </a:p>
          <a:p>
            <a:pPr algn="ctr"/>
            <a:r>
              <a:rPr lang="ru-RU" dirty="0" smtClean="0"/>
              <a:t>4 класс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59293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Понаморенко</a:t>
            </a:r>
            <a:r>
              <a:rPr lang="ru-RU" dirty="0" smtClean="0"/>
              <a:t> Леша</a:t>
            </a:r>
          </a:p>
          <a:p>
            <a:pPr algn="ctr"/>
            <a:r>
              <a:rPr lang="ru-RU" dirty="0" smtClean="0"/>
              <a:t>2 класс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Карматский</a:t>
            </a:r>
            <a:r>
              <a:rPr lang="ru-RU" dirty="0" smtClean="0"/>
              <a:t> Саша</a:t>
            </a:r>
          </a:p>
          <a:p>
            <a:pPr algn="ctr"/>
            <a:r>
              <a:rPr lang="ru-RU" dirty="0" smtClean="0"/>
              <a:t>3 класс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592933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Шевченко Даша</a:t>
            </a:r>
          </a:p>
          <a:p>
            <a:pPr algn="ctr"/>
            <a:r>
              <a:rPr lang="ru-RU" dirty="0" smtClean="0"/>
              <a:t>2 класс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291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Наш кружок  представляет... </vt:lpstr>
      <vt:lpstr>Слайд 2</vt:lpstr>
      <vt:lpstr>Слайд 3</vt:lpstr>
      <vt:lpstr>Наш веселый дружный кружок!</vt:lpstr>
      <vt:lpstr>Руководитель кружка</vt:lpstr>
      <vt:lpstr>Наш девиз:</vt:lpstr>
      <vt:lpstr>Задача кружка:</vt:lpstr>
      <vt:lpstr>Мы - одна семья</vt:lpstr>
      <vt:lpstr>Слайд 9</vt:lpstr>
      <vt:lpstr>Мы – знаем и умеем:</vt:lpstr>
      <vt:lpstr>Наши - достижения</vt:lpstr>
      <vt:lpstr>Наши - достижения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кружок  представляет... </dc:title>
  <dc:creator>Учитель</dc:creator>
  <cp:lastModifiedBy>Учитель</cp:lastModifiedBy>
  <cp:revision>14</cp:revision>
  <dcterms:created xsi:type="dcterms:W3CDTF">2010-05-26T01:17:52Z</dcterms:created>
  <dcterms:modified xsi:type="dcterms:W3CDTF">2010-05-27T00:24:13Z</dcterms:modified>
</cp:coreProperties>
</file>