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62D52-910E-47F5-A24F-4D96107092A8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4C5F4-5714-4A24-A0EC-1C2D2555F9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62D52-910E-47F5-A24F-4D96107092A8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4C5F4-5714-4A24-A0EC-1C2D2555F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62D52-910E-47F5-A24F-4D96107092A8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4C5F4-5714-4A24-A0EC-1C2D2555F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62D52-910E-47F5-A24F-4D96107092A8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4C5F4-5714-4A24-A0EC-1C2D2555F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62D52-910E-47F5-A24F-4D96107092A8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4C5F4-5714-4A24-A0EC-1C2D2555F9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62D52-910E-47F5-A24F-4D96107092A8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4C5F4-5714-4A24-A0EC-1C2D2555F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62D52-910E-47F5-A24F-4D96107092A8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4C5F4-5714-4A24-A0EC-1C2D2555F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62D52-910E-47F5-A24F-4D96107092A8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4C5F4-5714-4A24-A0EC-1C2D2555F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62D52-910E-47F5-A24F-4D96107092A8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4C5F4-5714-4A24-A0EC-1C2D2555F9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62D52-910E-47F5-A24F-4D96107092A8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4C5F4-5714-4A24-A0EC-1C2D2555F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62D52-910E-47F5-A24F-4D96107092A8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F4C5F4-5714-4A24-A0EC-1C2D2555F9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EA62D52-910E-47F5-A24F-4D96107092A8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FF4C5F4-5714-4A24-A0EC-1C2D2555F9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4782514" cy="3283416"/>
          </a:xfrm>
        </p:spPr>
        <p:txBody>
          <a:bodyPr>
            <a:normAutofit/>
          </a:bodyPr>
          <a:lstStyle/>
          <a:p>
            <a:r>
              <a:rPr lang="ru-RU" dirty="0" smtClean="0"/>
              <a:t>Человек и природа в стихотворениях</a:t>
            </a:r>
            <a:br>
              <a:rPr lang="ru-RU" dirty="0" smtClean="0"/>
            </a:br>
            <a:r>
              <a:rPr lang="ru-RU" dirty="0" smtClean="0"/>
              <a:t>Фёдора Ивановича </a:t>
            </a:r>
            <a:br>
              <a:rPr lang="ru-RU" dirty="0" smtClean="0"/>
            </a:br>
            <a:r>
              <a:rPr lang="ru-RU" dirty="0" smtClean="0"/>
              <a:t>Тютчева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000504"/>
            <a:ext cx="4353886" cy="207170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Стихотворения «Неохотно и несмело…»,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«С поляны коршун поднялся…», «Листья»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142984"/>
            <a:ext cx="2336792" cy="285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286512" y="4572008"/>
            <a:ext cx="2702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Автор презентации:</a:t>
            </a:r>
          </a:p>
          <a:p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Кормашова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Н.С., учитель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МОУ «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Бегуницкая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СОШ»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С поляны коршун поднялся…</a:t>
            </a:r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357562"/>
            <a:ext cx="32147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71604" y="1428736"/>
            <a:ext cx="61975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Какое сравнение содержится в этом стихотворении?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В чём смысл сопоставления коршуна и человека?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В чём заключён философский смысл этого стихотворения?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3571876"/>
            <a:ext cx="3828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Природа дала коршуну два мощных 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крыла, чтобы парить в высоте,..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11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… а человек, лишённый крыльев, словно прирос к земле – ему не подняться в небо.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143248"/>
            <a:ext cx="4405325" cy="29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00167" y="2428868"/>
            <a:ext cx="4786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В стихотворении ставится  вопрос о назначении человека.</a:t>
            </a: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Человек не может до конца слиться с природой.</a:t>
            </a: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Даже наделённый крылатой мыслью,</a:t>
            </a: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Он остаётся приросшим к земле.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Стихотворения </a:t>
            </a:r>
            <a:r>
              <a:rPr lang="ru-RU" dirty="0" smtClean="0">
                <a:solidFill>
                  <a:srgbClr val="00B050"/>
                </a:solidFill>
              </a:rPr>
              <a:t>«Листья»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32658" y="1447800"/>
            <a:ext cx="690423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00232" y="2857496"/>
            <a:ext cx="55568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какой форме написано стихотворение?</a:t>
            </a:r>
          </a:p>
          <a:p>
            <a:pPr marL="342900" indent="-342900">
              <a:buAutoNum type="arabicParenR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Какие две контрастные картины рисует автор?</a:t>
            </a:r>
          </a:p>
          <a:p>
            <a:pPr marL="342900" indent="-342900">
              <a:buAutoNum type="arabicParenR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какой просьбой обращаются листья к ветру?</a:t>
            </a:r>
          </a:p>
          <a:p>
            <a:pPr marL="342900" indent="-342900">
              <a:buAutoNum type="arabicParenR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Какой философский смысл содержится в этом </a:t>
            </a:r>
          </a:p>
          <a:p>
            <a:pPr marL="342900" indent="-342900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стихотворении?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Быстротечна жизнь листьев, так же, как и жизнь человека…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32658" y="1447800"/>
            <a:ext cx="2746624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380" y="4143380"/>
            <a:ext cx="3643338" cy="242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857752" y="1428736"/>
            <a:ext cx="38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Листья не хотят даром висеть и желтеть и просят </a:t>
            </a:r>
          </a:p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Ветер унести их на юг, туда, куда улетели птицы, чтобы жить полной радостной жизнью.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3643314"/>
            <a:ext cx="35076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В быстротечности жизни листьев</a:t>
            </a:r>
          </a:p>
          <a:p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 и печаль, и красота.</a:t>
            </a:r>
          </a:p>
          <a:p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В стихотворении чувствуется</a:t>
            </a:r>
          </a:p>
          <a:p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 настроение грусти, печали от </a:t>
            </a:r>
          </a:p>
          <a:p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предопределённости всего живого на земле.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Задание на дом: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2670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Выучить одно из стихотворений (по выбору).</a:t>
            </a:r>
          </a:p>
          <a:p>
            <a:r>
              <a:rPr lang="ru-RU" dirty="0" smtClean="0"/>
              <a:t>Подготовить выразительное чтение стихотворений А.А.Фета (стр. 203 – 208)</a:t>
            </a:r>
          </a:p>
          <a:p>
            <a:r>
              <a:rPr lang="ru-RU" dirty="0" smtClean="0"/>
              <a:t>Подумайте, что общего и чем различаются стихотворения Ф.И.Тютчева и А.А.Фета?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28" y="4286256"/>
            <a:ext cx="3428983" cy="228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Спасибо за работу!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98"/>
            <a:ext cx="657229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творчеством Ф.И.Тютчева мы знакомы с детства.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3599113" cy="255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500695" y="1857364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Кто из вас не помнит эти строчки: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Люблю грозу в начале мая,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Когда весенний первый гром,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Как бы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резвяся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и  играя,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Грохочет в небе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голубом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… ?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3042" y="4500570"/>
            <a:ext cx="2636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«Чародейкою -  Зимою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Околдован лес стоит…»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1" y="4049490"/>
            <a:ext cx="3786213" cy="252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498080" cy="1785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Сначала эти произведения представляются нам стихотворениями о природе.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335758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214942" y="2428868"/>
            <a:ext cx="25695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«Зима недаром злится: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Прошла её пора –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Весна в окно стучится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И гонит со двора…»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071942"/>
            <a:ext cx="3357586" cy="204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643042" y="4786322"/>
            <a:ext cx="29672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«Ещё в полях белеет снег,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А воды уж весной шумят,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Бегут и будят сонный брег,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Бегут и блещут и гласят…»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Фёдор Иванович Тютчев</a:t>
            </a:r>
            <a:br>
              <a:rPr lang="ru-RU" dirty="0" smtClean="0"/>
            </a:br>
            <a:r>
              <a:rPr lang="ru-RU" dirty="0" smtClean="0"/>
              <a:t>                     (1803 – 1873)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335758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43504" y="1714488"/>
            <a:ext cx="36433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Родился в  усадьбе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Овстуг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Брянского уезда Орловской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губернии в старинной культурной дворянской семье.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Получил хорошее домашнее образование, с детства усвоил основные европейские языки.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Стихи начал писать в детские годы.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Учился в Московском университете; много </a:t>
            </a:r>
            <a:r>
              <a:rPr lang="ru-RU" b="1" smtClean="0">
                <a:solidFill>
                  <a:schemeClr val="accent3">
                    <a:lumMod val="50000"/>
                  </a:schemeClr>
                </a:solidFill>
              </a:rPr>
              <a:t>читал, пополнял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самостоятельно своё образование.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22 года провёл на дипломатической службе.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Особенности лирики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Пейзажная </a:t>
            </a:r>
            <a:r>
              <a:rPr lang="ru-RU" i="1" smtClean="0">
                <a:solidFill>
                  <a:srgbClr val="002060"/>
                </a:solidFill>
              </a:rPr>
              <a:t>лирика </a:t>
            </a:r>
            <a:r>
              <a:rPr lang="ru-RU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одна из </a:t>
            </a:r>
            <a:r>
              <a:rPr lang="ru-RU" smtClean="0">
                <a:solidFill>
                  <a:srgbClr val="002060"/>
                </a:solidFill>
              </a:rPr>
              <a:t>основных в  творчестве </a:t>
            </a:r>
            <a:r>
              <a:rPr lang="ru-RU" dirty="0" smtClean="0">
                <a:solidFill>
                  <a:srgbClr val="002060"/>
                </a:solidFill>
              </a:rPr>
              <a:t>поэта. Точнее её следует назвать – </a:t>
            </a:r>
            <a:r>
              <a:rPr lang="ru-RU" i="1" dirty="0" smtClean="0">
                <a:solidFill>
                  <a:srgbClr val="002060"/>
                </a:solidFill>
              </a:rPr>
              <a:t>пейзажно-философской. </a:t>
            </a:r>
            <a:r>
              <a:rPr lang="ru-RU" dirty="0" smtClean="0">
                <a:solidFill>
                  <a:srgbClr val="002060"/>
                </a:solidFill>
              </a:rPr>
              <a:t>Природа у Тютчева – живой, чувствующий организм.  И сам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пейзаж у Тютчева показан через лирические переживания человека, связан с философскими размышлениями о жизни и смерти, о месте человека в мире, о любви, о человеческой судьбе.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Неохотно и несмело </a:t>
            </a:r>
            <a:br>
              <a:rPr lang="ru-RU" dirty="0" smtClean="0"/>
            </a:br>
            <a:r>
              <a:rPr lang="ru-RU" dirty="0" smtClean="0"/>
              <a:t>солнце смотрит на поля…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4045898" cy="36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5008" y="1714488"/>
            <a:ext cx="30718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1) Какие картины природы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возникают перед нами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при чтении этого стихотворения?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2) По каким признакам можно определить, что это ранняя весна?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3) Какими художественными приёмами пользуется поэт при описании весенней грозы?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Изобразительно-выразительные приёмы в стихотворении: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1714488"/>
            <a:ext cx="3357586" cy="38576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А) эпитеты: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Б) олицетворения: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В) сравнение:</a:t>
            </a:r>
          </a:p>
          <a:p>
            <a:endParaRPr lang="ru-RU" dirty="0" smtClean="0"/>
          </a:p>
          <a:p>
            <a:r>
              <a:rPr lang="ru-RU" dirty="0" smtClean="0"/>
              <a:t>- Выпишите их из текста стихотворения.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4293986" cy="360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Проверьте себя!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Эпитеты: </a:t>
            </a:r>
            <a:r>
              <a:rPr lang="ru-RU" dirty="0" smtClean="0">
                <a:solidFill>
                  <a:srgbClr val="7030A0"/>
                </a:solidFill>
              </a:rPr>
              <a:t>зеленеющие</a:t>
            </a:r>
            <a:r>
              <a:rPr lang="ru-RU" dirty="0" smtClean="0"/>
              <a:t> (нивы), (пламень) </a:t>
            </a:r>
            <a:r>
              <a:rPr lang="ru-RU" dirty="0" smtClean="0">
                <a:solidFill>
                  <a:srgbClr val="7030A0"/>
                </a:solidFill>
              </a:rPr>
              <a:t>белый и летучий, сердитей и смелей, смятенная.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Олицетворения: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«солнце смотрит на поля», «принахмурилась земля», «солнце раз ещё взглянуло исподлобья».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Сравнение: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«вихрем пыль летит с полей».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Какое стихотворение созвучно?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214422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3357554" y="4572008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Люблю грозу в начале мая, </a:t>
            </a:r>
          </a:p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К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огда весенний первый гром,</a:t>
            </a: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Как бы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</a:rPr>
              <a:t>резвяся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и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</a:rPr>
              <a:t>и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грая,</a:t>
            </a: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Грохочет в небе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</a:rPr>
              <a:t>голубом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</TotalTime>
  <Words>629</Words>
  <Application>Microsoft Office PowerPoint</Application>
  <PresentationFormat>Экран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Человек и природа в стихотворениях Фёдора Ивановича  Тютчева</vt:lpstr>
      <vt:lpstr>С творчеством Ф.И.Тютчева мы знакомы с детства.</vt:lpstr>
      <vt:lpstr>Сначала эти произведения представляются нам стихотворениями о природе.</vt:lpstr>
      <vt:lpstr>        Фёдор Иванович Тютчев                      (1803 – 1873)</vt:lpstr>
      <vt:lpstr>          Особенности лирики           </vt:lpstr>
      <vt:lpstr>Неохотно и несмело  солнце смотрит на поля…</vt:lpstr>
      <vt:lpstr>Изобразительно-выразительные приёмы в стихотворении:</vt:lpstr>
      <vt:lpstr>           Проверьте себя!</vt:lpstr>
      <vt:lpstr>Какое стихотворение созвучно?</vt:lpstr>
      <vt:lpstr>   С поляны коршун поднялся…</vt:lpstr>
      <vt:lpstr>… а человек, лишённый крыльев, словно прирос к земле – ему не подняться в небо.</vt:lpstr>
      <vt:lpstr>    Стихотворения «Листья»</vt:lpstr>
      <vt:lpstr>Быстротечна жизнь листьев, так же, как и жизнь человека…</vt:lpstr>
      <vt:lpstr>            Задание на дом:</vt:lpstr>
      <vt:lpstr>           Спасибо за работу!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и природа в стихотворениях Фёдора Ивановича  Тютчева</dc:title>
  <dc:creator>Алексей</dc:creator>
  <cp:lastModifiedBy>Кормашова</cp:lastModifiedBy>
  <cp:revision>14</cp:revision>
  <dcterms:created xsi:type="dcterms:W3CDTF">2014-12-01T15:59:34Z</dcterms:created>
  <dcterms:modified xsi:type="dcterms:W3CDTF">2015-03-23T18:12:11Z</dcterms:modified>
</cp:coreProperties>
</file>