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DBEF317-5DD1-4A40-AFE3-7D18002188F8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1F0E868-9B8E-4913-9C3F-48D66A535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F317-5DD1-4A40-AFE3-7D18002188F8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E868-9B8E-4913-9C3F-48D66A535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F317-5DD1-4A40-AFE3-7D18002188F8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E868-9B8E-4913-9C3F-48D66A535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DBEF317-5DD1-4A40-AFE3-7D18002188F8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E868-9B8E-4913-9C3F-48D66A535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DBEF317-5DD1-4A40-AFE3-7D18002188F8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1F0E868-9B8E-4913-9C3F-48D66A53541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BEF317-5DD1-4A40-AFE3-7D18002188F8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1F0E868-9B8E-4913-9C3F-48D66A535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DBEF317-5DD1-4A40-AFE3-7D18002188F8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1F0E868-9B8E-4913-9C3F-48D66A5354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F317-5DD1-4A40-AFE3-7D18002188F8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E868-9B8E-4913-9C3F-48D66A535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BEF317-5DD1-4A40-AFE3-7D18002188F8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1F0E868-9B8E-4913-9C3F-48D66A5354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DBEF317-5DD1-4A40-AFE3-7D18002188F8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1F0E868-9B8E-4913-9C3F-48D66A5354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DBEF317-5DD1-4A40-AFE3-7D18002188F8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1F0E868-9B8E-4913-9C3F-48D66A5354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DBEF317-5DD1-4A40-AFE3-7D18002188F8}" type="datetimeFigureOut">
              <a:rPr lang="ru-RU" smtClean="0"/>
              <a:t>28.11.2010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1F0E868-9B8E-4913-9C3F-48D66A53541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1357298"/>
            <a:ext cx="4119562" cy="49292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Эдуард Успенский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 «Школа клоунов»</a:t>
            </a:r>
          </a:p>
          <a:p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Борис </a:t>
            </a:r>
            <a:r>
              <a:rPr lang="ru-RU" sz="3600" b="1" dirty="0" err="1" smtClean="0">
                <a:solidFill>
                  <a:schemeClr val="tx1"/>
                </a:solidFill>
              </a:rPr>
              <a:t>Заходер</a:t>
            </a:r>
            <a:r>
              <a:rPr lang="ru-RU" sz="3600" b="1" dirty="0" smtClean="0">
                <a:solidFill>
                  <a:schemeClr val="tx1"/>
                </a:solidFill>
              </a:rPr>
              <a:t> «Перемена»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14282" y="214290"/>
            <a:ext cx="4346562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ПРОВЕРКА ДОМАШНЕГО ЗАДАНИЯ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необычного было в «Школе клоунов</a:t>
            </a:r>
            <a:r>
              <a:rPr lang="ru-RU" dirty="0" smtClean="0"/>
              <a:t>»?</a:t>
            </a:r>
          </a:p>
          <a:p>
            <a:r>
              <a:rPr lang="ru-RU" dirty="0" smtClean="0"/>
              <a:t>Перечислите героев повести.</a:t>
            </a:r>
          </a:p>
          <a:p>
            <a:r>
              <a:rPr lang="ru-RU" dirty="0" smtClean="0"/>
              <a:t>Какой теме посвящена книга?</a:t>
            </a:r>
          </a:p>
          <a:p>
            <a:r>
              <a:rPr lang="ru-RU" dirty="0" smtClean="0"/>
              <a:t>Какую цель ставил перед собой автор, когда писал книгу?</a:t>
            </a:r>
          </a:p>
          <a:p>
            <a:r>
              <a:rPr lang="ru-RU" dirty="0" smtClean="0"/>
              <a:t>Какой представляет себе автор школу радости?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Борис Владимирович </a:t>
            </a:r>
            <a:r>
              <a:rPr lang="ru-RU" b="1" dirty="0" err="1" smtClean="0"/>
              <a:t>Заходер</a:t>
            </a:r>
            <a:endParaRPr lang="ru-RU" b="1" dirty="0"/>
          </a:p>
        </p:txBody>
      </p:sp>
      <p:pic>
        <p:nvPicPr>
          <p:cNvPr id="4" name="Содержимое 3" descr="Картинка 50 из 20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628" y="1928802"/>
            <a:ext cx="3545865" cy="4572000"/>
          </a:xfrm>
        </p:spPr>
      </p:pic>
      <p:sp>
        <p:nvSpPr>
          <p:cNvPr id="5" name="TextBox 4"/>
          <p:cNvSpPr txBox="1"/>
          <p:nvPr/>
        </p:nvSpPr>
        <p:spPr>
          <a:xfrm>
            <a:off x="285720" y="1928802"/>
            <a:ext cx="47149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Борис </a:t>
            </a:r>
            <a:r>
              <a:rPr lang="ru-RU" sz="2400" b="1" dirty="0" err="1" smtClean="0"/>
              <a:t>Заходер</a:t>
            </a:r>
            <a:r>
              <a:rPr lang="ru-RU" sz="2400" b="1" dirty="0" smtClean="0"/>
              <a:t> родился 9 сентября 1918 года в Молдавии.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С детства увлекался биологией. Затем любовь к литературе победила, он</a:t>
            </a:r>
          </a:p>
          <a:p>
            <a:r>
              <a:rPr lang="ru-RU" sz="2400" b="1" dirty="0"/>
              <a:t>п</a:t>
            </a:r>
            <a:r>
              <a:rPr lang="ru-RU" sz="2400" b="1" dirty="0" smtClean="0"/>
              <a:t>оступил в литературный институт и начал публиковать свои стихи.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Картинка 52 из 20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85728"/>
            <a:ext cx="2209622" cy="3465450"/>
          </a:xfrm>
        </p:spPr>
      </p:pic>
      <p:pic>
        <p:nvPicPr>
          <p:cNvPr id="5" name="Рисунок 4" descr="Картинка 60 из 20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428604"/>
            <a:ext cx="2890833" cy="3267080"/>
          </a:xfrm>
          <a:prstGeom prst="rect">
            <a:avLst/>
          </a:prstGeom>
        </p:spPr>
      </p:pic>
      <p:pic>
        <p:nvPicPr>
          <p:cNvPr id="6" name="Рисунок 5" descr="Картинка 91 из 200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214290"/>
            <a:ext cx="2905125" cy="4286250"/>
          </a:xfrm>
          <a:prstGeom prst="rect">
            <a:avLst/>
          </a:prstGeom>
        </p:spPr>
      </p:pic>
      <p:pic>
        <p:nvPicPr>
          <p:cNvPr id="7" name="Рисунок 6" descr="Картинка 78 из 200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4414" y="3500438"/>
            <a:ext cx="2224093" cy="3143272"/>
          </a:xfrm>
          <a:prstGeom prst="rect">
            <a:avLst/>
          </a:prstGeom>
        </p:spPr>
      </p:pic>
      <p:pic>
        <p:nvPicPr>
          <p:cNvPr id="8" name="Рисунок 7" descr="Картинка 53 из 200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6248" y="3500438"/>
            <a:ext cx="2047876" cy="3153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041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ДВОЕЧНИКИ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       ЛЕНТЯИ      ОЗОРНИКИ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pic>
        <p:nvPicPr>
          <p:cNvPr id="4" name="Содержимое 3" descr="school217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388" y="3286124"/>
            <a:ext cx="2438408" cy="3333750"/>
          </a:xfrm>
        </p:spPr>
      </p:pic>
      <p:sp>
        <p:nvSpPr>
          <p:cNvPr id="5" name="Прямоугольник 4"/>
          <p:cNvSpPr/>
          <p:nvPr/>
        </p:nvSpPr>
        <p:spPr>
          <a:xfrm>
            <a:off x="357158" y="1720840"/>
            <a:ext cx="564360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Из </a:t>
            </a:r>
            <a:r>
              <a:rPr lang="ru-RU" sz="2400" b="1" dirty="0"/>
              <a:t>немецкого языка пришло к нам слово «лодыри». Его синоним в русском языке - «бездельник». </a:t>
            </a:r>
            <a:r>
              <a:rPr lang="ru-RU" sz="2400" b="1" dirty="0" smtClean="0"/>
              <a:t>А </a:t>
            </a:r>
            <a:r>
              <a:rPr lang="ru-RU" sz="2400" b="1" dirty="0"/>
              <a:t>словом «балбес» в старой русской гимназии называли того, кто плохо выучил урок и заикался при чтении. Его называли «</a:t>
            </a:r>
            <a:r>
              <a:rPr lang="ru-RU" sz="2400" b="1" dirty="0" err="1"/>
              <a:t>балбус</a:t>
            </a:r>
            <a:r>
              <a:rPr lang="ru-RU" sz="2400" b="1" dirty="0"/>
              <a:t>» по-латыни. </a:t>
            </a:r>
            <a:endParaRPr lang="ru-RU" sz="2400" b="1" dirty="0" smtClean="0"/>
          </a:p>
          <a:p>
            <a:endParaRPr lang="ru-RU" sz="2000" b="1" dirty="0"/>
          </a:p>
          <a:p>
            <a:r>
              <a:rPr lang="ru-RU" sz="2400" b="1" dirty="0" smtClean="0"/>
              <a:t>А </a:t>
            </a:r>
            <a:r>
              <a:rPr lang="ru-RU" sz="2400" b="1" dirty="0"/>
              <a:t>по-русски - «балбес», «лентяй», «невежда». К сожалению, эти слова прижились в русском языке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  <p:pic>
        <p:nvPicPr>
          <p:cNvPr id="4" name="Содержимое 3" descr="school190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15140" y="285728"/>
            <a:ext cx="1852155" cy="1357299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1857364"/>
            <a:ext cx="821537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Опираясь на иллюстрацию и заголовок, давайте предположим, о чем будет это произведение</a:t>
            </a:r>
            <a:r>
              <a:rPr lang="ru-RU" sz="2400" b="1" dirty="0" smtClean="0"/>
              <a:t>?</a:t>
            </a:r>
          </a:p>
          <a:p>
            <a:endParaRPr lang="ru-RU" sz="2000" b="1" dirty="0"/>
          </a:p>
          <a:p>
            <a:r>
              <a:rPr lang="ru-RU" sz="2000" b="1" dirty="0" smtClean="0"/>
              <a:t> </a:t>
            </a:r>
            <a:r>
              <a:rPr lang="ru-RU" sz="2400" b="1" dirty="0"/>
              <a:t>Что обозначает слово «перемена</a:t>
            </a:r>
            <a:r>
              <a:rPr lang="ru-RU" sz="2400" b="1" dirty="0" smtClean="0"/>
              <a:t>»? </a:t>
            </a:r>
          </a:p>
          <a:p>
            <a:endParaRPr lang="ru-RU" sz="2400" b="1" dirty="0"/>
          </a:p>
          <a:p>
            <a:r>
              <a:rPr lang="ru-RU" sz="2400" b="1" dirty="0" smtClean="0"/>
              <a:t>Почему </a:t>
            </a:r>
            <a:r>
              <a:rPr lang="ru-RU" sz="2400" b="1" dirty="0"/>
              <a:t>школьники так любят переменки</a:t>
            </a:r>
            <a:r>
              <a:rPr lang="ru-RU" sz="2400" b="1" dirty="0" smtClean="0"/>
              <a:t>?</a:t>
            </a:r>
          </a:p>
          <a:p>
            <a:endParaRPr lang="ru-RU" sz="2400" b="1" dirty="0"/>
          </a:p>
          <a:p>
            <a:r>
              <a:rPr lang="ru-RU" sz="2400" b="1" dirty="0" smtClean="0"/>
              <a:t> </a:t>
            </a:r>
            <a:r>
              <a:rPr lang="ru-RU" sz="2400" b="1" dirty="0"/>
              <a:t>О чем стихотворение?</a:t>
            </a:r>
          </a:p>
          <a:p>
            <a:endParaRPr lang="ru-RU" sz="24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/>
          </a:p>
        </p:txBody>
      </p:sp>
      <p:pic>
        <p:nvPicPr>
          <p:cNvPr id="9" name="Рисунок 8" descr="school217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4071941"/>
            <a:ext cx="2450595" cy="2514247"/>
          </a:xfrm>
          <a:prstGeom prst="rect">
            <a:avLst/>
          </a:prstGeom>
        </p:spPr>
      </p:pic>
      <p:pic>
        <p:nvPicPr>
          <p:cNvPr id="10" name="Рисунок 9" descr="school191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285728"/>
            <a:ext cx="1762111" cy="1525676"/>
          </a:xfrm>
          <a:prstGeom prst="rect">
            <a:avLst/>
          </a:prstGeom>
        </p:spPr>
      </p:pic>
      <p:pic>
        <p:nvPicPr>
          <p:cNvPr id="11" name="Рисунок 10" descr="school191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4736840"/>
            <a:ext cx="2143140" cy="2121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Б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Заходер</a:t>
            </a:r>
            <a:r>
              <a:rPr lang="ru-RU" sz="2400" b="1" dirty="0" smtClean="0"/>
              <a:t> </a:t>
            </a:r>
            <a:r>
              <a:rPr lang="ru-RU" sz="2400" b="1" dirty="0" smtClean="0"/>
              <a:t>любит играть в слова. Какой смысл вложил он в слово «перемена» в </a:t>
            </a:r>
            <a:r>
              <a:rPr lang="ru-RU" sz="2400" b="1" dirty="0" smtClean="0"/>
              <a:t>заголовке</a:t>
            </a:r>
            <a:r>
              <a:rPr lang="ru-RU" sz="2400" b="1" dirty="0" smtClean="0"/>
              <a:t>? В тексте?</a:t>
            </a:r>
            <a:endParaRPr lang="ru-RU" sz="2400" b="1" dirty="0"/>
          </a:p>
        </p:txBody>
      </p:sp>
      <p:pic>
        <p:nvPicPr>
          <p:cNvPr id="4" name="Содержимое 3" descr="школа 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248" y="1357298"/>
            <a:ext cx="4572012" cy="3657610"/>
          </a:xfrm>
        </p:spPr>
      </p:pic>
      <p:sp>
        <p:nvSpPr>
          <p:cNvPr id="5" name="Прямоугольник 4"/>
          <p:cNvSpPr/>
          <p:nvPr/>
        </p:nvSpPr>
        <p:spPr>
          <a:xfrm>
            <a:off x="285721" y="1928802"/>
            <a:ext cx="37862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 кем происходит перемена</a:t>
            </a:r>
            <a:r>
              <a:rPr lang="ru-RU" sz="2400" b="1" dirty="0" smtClean="0"/>
              <a:t>?</a:t>
            </a:r>
            <a:r>
              <a:rPr lang="ru-RU" sz="2400" dirty="0"/>
              <a:t> 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dirty="0" smtClean="0"/>
              <a:t>Каким </a:t>
            </a:r>
            <a:r>
              <a:rPr lang="ru-RU" sz="2400" b="1" dirty="0"/>
              <a:t>предстал пред вами Вова</a:t>
            </a:r>
            <a:r>
              <a:rPr lang="ru-RU" sz="2400" b="1" dirty="0" smtClean="0"/>
              <a:t>?</a:t>
            </a:r>
            <a:r>
              <a:rPr lang="ru-RU" sz="2400" dirty="0"/>
              <a:t> 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b="1" dirty="0" smtClean="0"/>
              <a:t>Как </a:t>
            </a:r>
            <a:r>
              <a:rPr lang="ru-RU" sz="2400" b="1" dirty="0"/>
              <a:t>автор относится к герою?</a:t>
            </a:r>
          </a:p>
          <a:p>
            <a:endParaRPr lang="ru-RU" sz="2000" b="1" dirty="0" smtClean="0"/>
          </a:p>
          <a:p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Какой совет вы бы дали Вове, будь он вашим одноклассником?</a:t>
            </a:r>
          </a:p>
          <a:p>
            <a:endParaRPr lang="ru-RU" b="1" dirty="0" smtClean="0"/>
          </a:p>
          <a:p>
            <a:r>
              <a:rPr lang="ru-RU" b="1" dirty="0" smtClean="0"/>
              <a:t>Захотелось бы вам ему помочь?</a:t>
            </a:r>
          </a:p>
          <a:p>
            <a:endParaRPr lang="ru-RU" b="1" dirty="0" smtClean="0"/>
          </a:p>
          <a:p>
            <a:r>
              <a:rPr lang="ru-RU" b="1" dirty="0" smtClean="0"/>
              <a:t> Как именно?</a:t>
            </a:r>
            <a:endParaRPr lang="ru-RU" b="1" dirty="0"/>
          </a:p>
        </p:txBody>
      </p:sp>
      <p:pic>
        <p:nvPicPr>
          <p:cNvPr id="4" name="Рисунок 3" descr="school215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28604"/>
            <a:ext cx="1928802" cy="1928802"/>
          </a:xfrm>
          <a:prstGeom prst="rect">
            <a:avLst/>
          </a:prstGeom>
        </p:spPr>
      </p:pic>
      <p:pic>
        <p:nvPicPr>
          <p:cNvPr id="5" name="Рисунок 4" descr="kids12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4500295"/>
            <a:ext cx="1824035" cy="2357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/>
          <a:lstStyle/>
          <a:p>
            <a:r>
              <a:rPr lang="ru-RU" b="1" dirty="0" smtClean="0"/>
              <a:t>Подготовить выразительное чтение стихотворения</a:t>
            </a:r>
            <a:endParaRPr lang="ru-RU" b="1" dirty="0" smtClean="0"/>
          </a:p>
          <a:p>
            <a:r>
              <a:rPr lang="ru-RU" b="1" dirty="0" smtClean="0"/>
              <a:t>Выполнить задание в тетради на с.19</a:t>
            </a:r>
            <a:endParaRPr lang="ru-RU" b="1" dirty="0"/>
          </a:p>
        </p:txBody>
      </p:sp>
      <p:pic>
        <p:nvPicPr>
          <p:cNvPr id="4" name="Рисунок 3" descr="школа 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286124"/>
            <a:ext cx="2590805" cy="3287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112</TotalTime>
  <Words>261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Слайд 1</vt:lpstr>
      <vt:lpstr>ПРОВЕРКА ДОМАШНЕГО ЗАДАНИЯ</vt:lpstr>
      <vt:lpstr>Борис Владимирович Заходер</vt:lpstr>
      <vt:lpstr>Слайд 4</vt:lpstr>
      <vt:lpstr>ДВОЕЧНИКИ                  ЛЕНТЯИ      ОЗОРНИКИ </vt:lpstr>
      <vt:lpstr>Слайд 6</vt:lpstr>
      <vt:lpstr>Б. Заходер любит играть в слова. Какой смысл вложил он в слово «перемена» в заголовке? В тексте?</vt:lpstr>
      <vt:lpstr>Слайд 8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firm</dc:creator>
  <cp:lastModifiedBy>firm</cp:lastModifiedBy>
  <cp:revision>10</cp:revision>
  <dcterms:created xsi:type="dcterms:W3CDTF">2010-11-28T15:08:15Z</dcterms:created>
  <dcterms:modified xsi:type="dcterms:W3CDTF">2010-11-28T17:01:03Z</dcterms:modified>
</cp:coreProperties>
</file>