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67" r:id="rId3"/>
    <p:sldId id="257" r:id="rId4"/>
    <p:sldId id="268" r:id="rId5"/>
    <p:sldId id="270" r:id="rId6"/>
    <p:sldId id="271" r:id="rId7"/>
    <p:sldId id="272" r:id="rId8"/>
    <p:sldId id="261" r:id="rId9"/>
    <p:sldId id="269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46896-F209-419F-AF9A-21928A43895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D99A96-A836-483B-A0F7-83475F6F09BC}">
      <dgm:prSet phldrT="[Текст]" custT="1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endParaRPr lang="ru-RU" sz="2800" b="1" i="0" u="none" dirty="0">
            <a:solidFill>
              <a:schemeClr val="tx2">
                <a:lumMod val="50000"/>
              </a:schemeClr>
            </a:solidFill>
          </a:endParaRPr>
        </a:p>
      </dgm:t>
    </dgm:pt>
    <dgm:pt modelId="{07FC74F0-C506-421A-B011-FD3B36EEFCCD}" type="parTrans" cxnId="{71040438-6FB3-4781-9303-F76E752A2A97}">
      <dgm:prSet/>
      <dgm:spPr/>
      <dgm:t>
        <a:bodyPr/>
        <a:lstStyle/>
        <a:p>
          <a:endParaRPr lang="ru-RU"/>
        </a:p>
      </dgm:t>
    </dgm:pt>
    <dgm:pt modelId="{3D685C5A-952B-4010-9CDB-24AED23B8CEB}" type="sibTrans" cxnId="{71040438-6FB3-4781-9303-F76E752A2A97}">
      <dgm:prSet/>
      <dgm:spPr/>
      <dgm:t>
        <a:bodyPr/>
        <a:lstStyle/>
        <a:p>
          <a:endParaRPr lang="ru-RU"/>
        </a:p>
      </dgm:t>
    </dgm:pt>
    <dgm:pt modelId="{EAAD8CB8-2578-49F0-B9F4-1AAFC0E0F858}">
      <dgm:prSet phldrT="[Текст]" custT="1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400" b="1" u="sng" dirty="0" smtClean="0">
              <a:solidFill>
                <a:schemeClr val="bg1"/>
              </a:solidFill>
            </a:rPr>
            <a:t>Биологические</a:t>
          </a:r>
        </a:p>
        <a:p>
          <a:r>
            <a:rPr lang="ru-RU" sz="2400" b="0" u="none" dirty="0" smtClean="0">
              <a:solidFill>
                <a:schemeClr val="bg1"/>
              </a:solidFill>
            </a:rPr>
            <a:t>Наследственность</a:t>
          </a:r>
        </a:p>
        <a:p>
          <a:r>
            <a:rPr lang="ru-RU" sz="2400" b="0" u="none" dirty="0" smtClean="0">
              <a:solidFill>
                <a:schemeClr val="bg1"/>
              </a:solidFill>
            </a:rPr>
            <a:t>Пол</a:t>
          </a:r>
        </a:p>
        <a:p>
          <a:r>
            <a:rPr lang="ru-RU" sz="2400" b="0" u="none" dirty="0" smtClean="0">
              <a:solidFill>
                <a:schemeClr val="bg1"/>
              </a:solidFill>
            </a:rPr>
            <a:t>Возраст</a:t>
          </a:r>
        </a:p>
        <a:p>
          <a:r>
            <a:rPr lang="ru-RU" sz="2400" b="0" u="none" dirty="0" smtClean="0">
              <a:solidFill>
                <a:schemeClr val="bg1"/>
              </a:solidFill>
            </a:rPr>
            <a:t>10-20</a:t>
          </a:r>
          <a:r>
            <a:rPr lang="en-US" sz="2400" b="0" u="none" dirty="0" smtClean="0">
              <a:solidFill>
                <a:schemeClr val="bg1"/>
              </a:solidFill>
            </a:rPr>
            <a:t>%</a:t>
          </a:r>
          <a:endParaRPr lang="ru-RU" sz="2400" b="0" u="none" dirty="0">
            <a:solidFill>
              <a:schemeClr val="bg1"/>
            </a:solidFill>
          </a:endParaRPr>
        </a:p>
      </dgm:t>
    </dgm:pt>
    <dgm:pt modelId="{6BF9B9AC-8E17-4516-8433-4212697E1E07}" type="parTrans" cxnId="{2EE01359-113B-4C42-BB7E-FAB9E07AC498}">
      <dgm:prSet/>
      <dgm:spPr/>
      <dgm:t>
        <a:bodyPr/>
        <a:lstStyle/>
        <a:p>
          <a:endParaRPr lang="ru-RU"/>
        </a:p>
      </dgm:t>
    </dgm:pt>
    <dgm:pt modelId="{C5B4CD1E-DC3B-4F7F-89FB-8E7415470874}" type="sibTrans" cxnId="{2EE01359-113B-4C42-BB7E-FAB9E07AC498}">
      <dgm:prSet/>
      <dgm:spPr/>
      <dgm:t>
        <a:bodyPr/>
        <a:lstStyle/>
        <a:p>
          <a:endParaRPr lang="ru-RU"/>
        </a:p>
      </dgm:t>
    </dgm:pt>
    <dgm:pt modelId="{DB68D7E8-5F4D-49C8-8C60-EE590A7E3248}">
      <dgm:prSet phldrT="[Текст]" custT="1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400" b="1" u="sng" dirty="0" smtClean="0">
              <a:solidFill>
                <a:schemeClr val="bg1"/>
              </a:solidFill>
            </a:rPr>
            <a:t>Социально-</a:t>
          </a:r>
        </a:p>
        <a:p>
          <a:r>
            <a:rPr lang="ru-RU" sz="2400" b="1" u="sng" dirty="0" smtClean="0">
              <a:solidFill>
                <a:schemeClr val="bg1"/>
              </a:solidFill>
            </a:rPr>
            <a:t>экономические</a:t>
          </a:r>
        </a:p>
        <a:p>
          <a:r>
            <a:rPr lang="ru-RU" sz="2400" b="0" u="none" dirty="0" smtClean="0">
              <a:solidFill>
                <a:schemeClr val="bg1"/>
              </a:solidFill>
            </a:rPr>
            <a:t>Образ жизни</a:t>
          </a:r>
        </a:p>
        <a:p>
          <a:r>
            <a:rPr lang="ru-RU" sz="2400" b="0" u="none" dirty="0" smtClean="0">
              <a:solidFill>
                <a:schemeClr val="bg1"/>
              </a:solidFill>
            </a:rPr>
            <a:t>Образование</a:t>
          </a:r>
        </a:p>
        <a:p>
          <a:r>
            <a:rPr lang="ru-RU" sz="2400" b="0" u="none" dirty="0" smtClean="0">
              <a:solidFill>
                <a:schemeClr val="bg1"/>
              </a:solidFill>
            </a:rPr>
            <a:t>Культура</a:t>
          </a:r>
          <a:endParaRPr lang="en-US" sz="2400" b="0" u="none" dirty="0" smtClean="0">
            <a:solidFill>
              <a:schemeClr val="bg1"/>
            </a:solidFill>
          </a:endParaRPr>
        </a:p>
        <a:p>
          <a:r>
            <a:rPr lang="ru-RU" sz="2400" b="0" u="none" dirty="0" smtClean="0">
              <a:solidFill>
                <a:schemeClr val="bg1"/>
              </a:solidFill>
            </a:rPr>
            <a:t>Медицина</a:t>
          </a:r>
        </a:p>
        <a:p>
          <a:r>
            <a:rPr lang="ru-RU" sz="2400" b="0" u="none" dirty="0" smtClean="0">
              <a:solidFill>
                <a:schemeClr val="bg1"/>
              </a:solidFill>
            </a:rPr>
            <a:t>Уровень быта</a:t>
          </a:r>
        </a:p>
        <a:p>
          <a:r>
            <a:rPr lang="ru-RU" sz="2400" b="0" u="none" dirty="0" smtClean="0">
              <a:solidFill>
                <a:schemeClr val="bg1"/>
              </a:solidFill>
            </a:rPr>
            <a:t>50-70</a:t>
          </a:r>
          <a:r>
            <a:rPr lang="en-US" sz="2400" b="0" u="none" dirty="0" smtClean="0">
              <a:solidFill>
                <a:schemeClr val="bg1"/>
              </a:solidFill>
            </a:rPr>
            <a:t>%</a:t>
          </a:r>
        </a:p>
      </dgm:t>
    </dgm:pt>
    <dgm:pt modelId="{D9832980-EB96-4722-9A5A-937A430FB786}" type="parTrans" cxnId="{AA5D6EC5-3850-4989-8404-F9A8F016B28B}">
      <dgm:prSet/>
      <dgm:spPr/>
      <dgm:t>
        <a:bodyPr/>
        <a:lstStyle/>
        <a:p>
          <a:endParaRPr lang="ru-RU"/>
        </a:p>
      </dgm:t>
    </dgm:pt>
    <dgm:pt modelId="{6FD0D1F7-5840-49C6-B0FA-42751A97E0E5}" type="sibTrans" cxnId="{AA5D6EC5-3850-4989-8404-F9A8F016B28B}">
      <dgm:prSet/>
      <dgm:spPr/>
      <dgm:t>
        <a:bodyPr/>
        <a:lstStyle/>
        <a:p>
          <a:endParaRPr lang="ru-RU"/>
        </a:p>
      </dgm:t>
    </dgm:pt>
    <dgm:pt modelId="{65265752-AC91-48BE-9DAC-1DC973285499}">
      <dgm:prSet phldrT="[Текст]" custT="1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400" b="1" u="sng" dirty="0" err="1" smtClean="0">
              <a:solidFill>
                <a:schemeClr val="bg1"/>
              </a:solidFill>
            </a:rPr>
            <a:t>Климато</a:t>
          </a:r>
          <a:r>
            <a:rPr lang="ru-RU" sz="2400" b="1" u="sng" dirty="0" smtClean="0">
              <a:solidFill>
                <a:schemeClr val="bg1"/>
              </a:solidFill>
            </a:rPr>
            <a:t>-</a:t>
          </a:r>
        </a:p>
        <a:p>
          <a:r>
            <a:rPr lang="ru-RU" sz="2400" b="1" u="sng" dirty="0" smtClean="0">
              <a:solidFill>
                <a:schemeClr val="bg1"/>
              </a:solidFill>
            </a:rPr>
            <a:t>географические</a:t>
          </a:r>
        </a:p>
        <a:p>
          <a:r>
            <a:rPr lang="ru-RU" sz="2400" b="0" u="none" dirty="0" smtClean="0">
              <a:solidFill>
                <a:schemeClr val="bg1"/>
              </a:solidFill>
            </a:rPr>
            <a:t>Экология</a:t>
          </a:r>
        </a:p>
        <a:p>
          <a:r>
            <a:rPr lang="ru-RU" sz="2400" b="0" u="none" dirty="0" smtClean="0">
              <a:solidFill>
                <a:schemeClr val="bg1"/>
              </a:solidFill>
            </a:rPr>
            <a:t>10-20</a:t>
          </a:r>
          <a:r>
            <a:rPr lang="en-US" sz="2400" b="0" u="none" dirty="0" smtClean="0">
              <a:solidFill>
                <a:schemeClr val="bg1"/>
              </a:solidFill>
            </a:rPr>
            <a:t>%</a:t>
          </a:r>
          <a:endParaRPr lang="ru-RU" sz="2400" b="0" u="none" dirty="0">
            <a:solidFill>
              <a:schemeClr val="bg1"/>
            </a:solidFill>
          </a:endParaRPr>
        </a:p>
      </dgm:t>
    </dgm:pt>
    <dgm:pt modelId="{1A66DE73-6025-4A8A-934A-3E8495D73462}" type="parTrans" cxnId="{97455CD4-C571-437A-BCBD-0918ED15313C}">
      <dgm:prSet/>
      <dgm:spPr/>
      <dgm:t>
        <a:bodyPr/>
        <a:lstStyle/>
        <a:p>
          <a:endParaRPr lang="ru-RU"/>
        </a:p>
      </dgm:t>
    </dgm:pt>
    <dgm:pt modelId="{1571ADF0-249C-436D-B7B7-F052A23CAFB2}" type="sibTrans" cxnId="{97455CD4-C571-437A-BCBD-0918ED15313C}">
      <dgm:prSet/>
      <dgm:spPr/>
      <dgm:t>
        <a:bodyPr/>
        <a:lstStyle/>
        <a:p>
          <a:endParaRPr lang="ru-RU"/>
        </a:p>
      </dgm:t>
    </dgm:pt>
    <dgm:pt modelId="{8AA0FC6B-A53D-4387-9E6E-A0E9BE66E2A5}" type="pres">
      <dgm:prSet presAssocID="{51E46896-F209-419F-AF9A-21928A4389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52A548C-BAA3-4411-97CF-E81810C4775F}" type="pres">
      <dgm:prSet presAssocID="{92D99A96-A836-483B-A0F7-83475F6F09BC}" presName="hierRoot1" presStyleCnt="0">
        <dgm:presLayoutVars>
          <dgm:hierBranch val="init"/>
        </dgm:presLayoutVars>
      </dgm:prSet>
      <dgm:spPr/>
    </dgm:pt>
    <dgm:pt modelId="{4A0C175D-6BBB-4630-AC37-7253D7D81F89}" type="pres">
      <dgm:prSet presAssocID="{92D99A96-A836-483B-A0F7-83475F6F09BC}" presName="rootComposite1" presStyleCnt="0"/>
      <dgm:spPr/>
    </dgm:pt>
    <dgm:pt modelId="{AB7CA15C-497E-4B5E-BCA2-837AB04B3A59}" type="pres">
      <dgm:prSet presAssocID="{92D99A96-A836-483B-A0F7-83475F6F09BC}" presName="rootText1" presStyleLbl="node0" presStyleIdx="0" presStyleCnt="1" custScaleX="123966" custScaleY="1327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061370-7F05-4656-8FCF-CB5161AB003E}" type="pres">
      <dgm:prSet presAssocID="{92D99A96-A836-483B-A0F7-83475F6F09B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04FFCFC-67B4-4FFB-9FA1-8666C7184E3F}" type="pres">
      <dgm:prSet presAssocID="{92D99A96-A836-483B-A0F7-83475F6F09BC}" presName="hierChild2" presStyleCnt="0"/>
      <dgm:spPr/>
    </dgm:pt>
    <dgm:pt modelId="{B48D6D2D-E544-49E6-8ECA-236E8407F181}" type="pres">
      <dgm:prSet presAssocID="{6BF9B9AC-8E17-4516-8433-4212697E1E0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363C0AB-A74F-4007-8A59-D4A18DA14B12}" type="pres">
      <dgm:prSet presAssocID="{EAAD8CB8-2578-49F0-B9F4-1AAFC0E0F858}" presName="hierRoot2" presStyleCnt="0">
        <dgm:presLayoutVars>
          <dgm:hierBranch val="init"/>
        </dgm:presLayoutVars>
      </dgm:prSet>
      <dgm:spPr/>
    </dgm:pt>
    <dgm:pt modelId="{9C10272D-B259-4C2B-808A-B60B0C14B59A}" type="pres">
      <dgm:prSet presAssocID="{EAAD8CB8-2578-49F0-B9F4-1AAFC0E0F858}" presName="rootComposite" presStyleCnt="0"/>
      <dgm:spPr/>
    </dgm:pt>
    <dgm:pt modelId="{F9C7B7D5-0A79-49BF-A6E4-7F40F03FFDD1}" type="pres">
      <dgm:prSet presAssocID="{EAAD8CB8-2578-49F0-B9F4-1AAFC0E0F858}" presName="rootText" presStyleLbl="node2" presStyleIdx="0" presStyleCnt="3" custScaleX="111661" custScaleY="1999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87064A-5042-4DAD-A74D-C4AB46E66B4A}" type="pres">
      <dgm:prSet presAssocID="{EAAD8CB8-2578-49F0-B9F4-1AAFC0E0F858}" presName="rootConnector" presStyleLbl="node2" presStyleIdx="0" presStyleCnt="3"/>
      <dgm:spPr/>
      <dgm:t>
        <a:bodyPr/>
        <a:lstStyle/>
        <a:p>
          <a:endParaRPr lang="ru-RU"/>
        </a:p>
      </dgm:t>
    </dgm:pt>
    <dgm:pt modelId="{E8FCCAFD-8838-4D9C-9DBE-4949142E5778}" type="pres">
      <dgm:prSet presAssocID="{EAAD8CB8-2578-49F0-B9F4-1AAFC0E0F858}" presName="hierChild4" presStyleCnt="0"/>
      <dgm:spPr/>
    </dgm:pt>
    <dgm:pt modelId="{CF5E35D8-FF30-4EEF-A219-3BAE56C56245}" type="pres">
      <dgm:prSet presAssocID="{EAAD8CB8-2578-49F0-B9F4-1AAFC0E0F858}" presName="hierChild5" presStyleCnt="0"/>
      <dgm:spPr/>
    </dgm:pt>
    <dgm:pt modelId="{D0F661C4-71CA-42CA-895E-B78FBCA37FC9}" type="pres">
      <dgm:prSet presAssocID="{D9832980-EB96-4722-9A5A-937A430FB786}" presName="Name37" presStyleLbl="parChTrans1D2" presStyleIdx="1" presStyleCnt="3"/>
      <dgm:spPr/>
      <dgm:t>
        <a:bodyPr/>
        <a:lstStyle/>
        <a:p>
          <a:endParaRPr lang="ru-RU"/>
        </a:p>
      </dgm:t>
    </dgm:pt>
    <dgm:pt modelId="{6EF4EBEC-2949-4D63-B293-4DEA0D1DC73B}" type="pres">
      <dgm:prSet presAssocID="{DB68D7E8-5F4D-49C8-8C60-EE590A7E3248}" presName="hierRoot2" presStyleCnt="0">
        <dgm:presLayoutVars>
          <dgm:hierBranch val="init"/>
        </dgm:presLayoutVars>
      </dgm:prSet>
      <dgm:spPr/>
    </dgm:pt>
    <dgm:pt modelId="{21427CC0-C09B-4FFC-9889-EA6818DFEA94}" type="pres">
      <dgm:prSet presAssocID="{DB68D7E8-5F4D-49C8-8C60-EE590A7E3248}" presName="rootComposite" presStyleCnt="0"/>
      <dgm:spPr/>
    </dgm:pt>
    <dgm:pt modelId="{8D98DC0B-4A56-4C15-AAA7-2223A0D23B49}" type="pres">
      <dgm:prSet presAssocID="{DB68D7E8-5F4D-49C8-8C60-EE590A7E3248}" presName="rootText" presStyleLbl="node2" presStyleIdx="1" presStyleCnt="3" custAng="0" custScaleX="102356" custScaleY="2882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A159E5-C98C-4CD0-9BBB-A93011737B5B}" type="pres">
      <dgm:prSet presAssocID="{DB68D7E8-5F4D-49C8-8C60-EE590A7E3248}" presName="rootConnector" presStyleLbl="node2" presStyleIdx="1" presStyleCnt="3"/>
      <dgm:spPr/>
      <dgm:t>
        <a:bodyPr/>
        <a:lstStyle/>
        <a:p>
          <a:endParaRPr lang="ru-RU"/>
        </a:p>
      </dgm:t>
    </dgm:pt>
    <dgm:pt modelId="{E4EE68EA-8374-41B2-B1EC-7C423D2B76C2}" type="pres">
      <dgm:prSet presAssocID="{DB68D7E8-5F4D-49C8-8C60-EE590A7E3248}" presName="hierChild4" presStyleCnt="0"/>
      <dgm:spPr/>
    </dgm:pt>
    <dgm:pt modelId="{2C37747B-2C3F-4C75-AC83-A97D931F8187}" type="pres">
      <dgm:prSet presAssocID="{DB68D7E8-5F4D-49C8-8C60-EE590A7E3248}" presName="hierChild5" presStyleCnt="0"/>
      <dgm:spPr/>
    </dgm:pt>
    <dgm:pt modelId="{CF48489B-9920-4063-AE7D-5E4BE96E6226}" type="pres">
      <dgm:prSet presAssocID="{1A66DE73-6025-4A8A-934A-3E8495D7346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82D68C73-61E9-45B4-B8A1-A9C0B573E251}" type="pres">
      <dgm:prSet presAssocID="{65265752-AC91-48BE-9DAC-1DC973285499}" presName="hierRoot2" presStyleCnt="0">
        <dgm:presLayoutVars>
          <dgm:hierBranch val="init"/>
        </dgm:presLayoutVars>
      </dgm:prSet>
      <dgm:spPr/>
    </dgm:pt>
    <dgm:pt modelId="{DDA31BE6-9017-42A9-9F8C-A59EE810CFB3}" type="pres">
      <dgm:prSet presAssocID="{65265752-AC91-48BE-9DAC-1DC973285499}" presName="rootComposite" presStyleCnt="0"/>
      <dgm:spPr/>
    </dgm:pt>
    <dgm:pt modelId="{830337C3-0C34-4106-8884-3AAFCD52B380}" type="pres">
      <dgm:prSet presAssocID="{65265752-AC91-48BE-9DAC-1DC973285499}" presName="rootText" presStyleLbl="node2" presStyleIdx="2" presStyleCnt="3" custScaleX="114113" custScaleY="1451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35FF6B-AC52-4342-8028-5C6DA86C7449}" type="pres">
      <dgm:prSet presAssocID="{65265752-AC91-48BE-9DAC-1DC973285499}" presName="rootConnector" presStyleLbl="node2" presStyleIdx="2" presStyleCnt="3"/>
      <dgm:spPr/>
      <dgm:t>
        <a:bodyPr/>
        <a:lstStyle/>
        <a:p>
          <a:endParaRPr lang="ru-RU"/>
        </a:p>
      </dgm:t>
    </dgm:pt>
    <dgm:pt modelId="{1C9FDB13-EAD9-481E-B18A-FDF01751B698}" type="pres">
      <dgm:prSet presAssocID="{65265752-AC91-48BE-9DAC-1DC973285499}" presName="hierChild4" presStyleCnt="0"/>
      <dgm:spPr/>
    </dgm:pt>
    <dgm:pt modelId="{07C1888F-CCE4-4635-B7C9-3F8D2C8E009B}" type="pres">
      <dgm:prSet presAssocID="{65265752-AC91-48BE-9DAC-1DC973285499}" presName="hierChild5" presStyleCnt="0"/>
      <dgm:spPr/>
    </dgm:pt>
    <dgm:pt modelId="{39712BAA-8F18-4F9D-BFC5-80F056FE769E}" type="pres">
      <dgm:prSet presAssocID="{92D99A96-A836-483B-A0F7-83475F6F09BC}" presName="hierChild3" presStyleCnt="0"/>
      <dgm:spPr/>
    </dgm:pt>
  </dgm:ptLst>
  <dgm:cxnLst>
    <dgm:cxn modelId="{21377920-0446-4614-B6A0-6DD4EAA2E012}" type="presOf" srcId="{EAAD8CB8-2578-49F0-B9F4-1AAFC0E0F858}" destId="{9C87064A-5042-4DAD-A74D-C4AB46E66B4A}" srcOrd="1" destOrd="0" presId="urn:microsoft.com/office/officeart/2005/8/layout/orgChart1"/>
    <dgm:cxn modelId="{D38349D1-57E9-4F3B-A0BF-5BE5EED8E14F}" type="presOf" srcId="{65265752-AC91-48BE-9DAC-1DC973285499}" destId="{830337C3-0C34-4106-8884-3AAFCD52B380}" srcOrd="0" destOrd="0" presId="urn:microsoft.com/office/officeart/2005/8/layout/orgChart1"/>
    <dgm:cxn modelId="{A918A555-1837-4E8B-9DCC-BBA0BC53A4C2}" type="presOf" srcId="{1A66DE73-6025-4A8A-934A-3E8495D73462}" destId="{CF48489B-9920-4063-AE7D-5E4BE96E6226}" srcOrd="0" destOrd="0" presId="urn:microsoft.com/office/officeart/2005/8/layout/orgChart1"/>
    <dgm:cxn modelId="{AA5D6EC5-3850-4989-8404-F9A8F016B28B}" srcId="{92D99A96-A836-483B-A0F7-83475F6F09BC}" destId="{DB68D7E8-5F4D-49C8-8C60-EE590A7E3248}" srcOrd="1" destOrd="0" parTransId="{D9832980-EB96-4722-9A5A-937A430FB786}" sibTransId="{6FD0D1F7-5840-49C6-B0FA-42751A97E0E5}"/>
    <dgm:cxn modelId="{753A1950-DA67-4E16-85B9-6B600F2A50F7}" type="presOf" srcId="{6BF9B9AC-8E17-4516-8433-4212697E1E07}" destId="{B48D6D2D-E544-49E6-8ECA-236E8407F181}" srcOrd="0" destOrd="0" presId="urn:microsoft.com/office/officeart/2005/8/layout/orgChart1"/>
    <dgm:cxn modelId="{3DCAE59F-EF5A-4171-A81E-AB279F47A729}" type="presOf" srcId="{92D99A96-A836-483B-A0F7-83475F6F09BC}" destId="{AB7CA15C-497E-4B5E-BCA2-837AB04B3A59}" srcOrd="0" destOrd="0" presId="urn:microsoft.com/office/officeart/2005/8/layout/orgChart1"/>
    <dgm:cxn modelId="{D004031F-F99C-40E3-85D5-5E7210762386}" type="presOf" srcId="{EAAD8CB8-2578-49F0-B9F4-1AAFC0E0F858}" destId="{F9C7B7D5-0A79-49BF-A6E4-7F40F03FFDD1}" srcOrd="0" destOrd="0" presId="urn:microsoft.com/office/officeart/2005/8/layout/orgChart1"/>
    <dgm:cxn modelId="{16D48469-1BC2-4C7F-921C-CA0EBD0ED63D}" type="presOf" srcId="{92D99A96-A836-483B-A0F7-83475F6F09BC}" destId="{59061370-7F05-4656-8FCF-CB5161AB003E}" srcOrd="1" destOrd="0" presId="urn:microsoft.com/office/officeart/2005/8/layout/orgChart1"/>
    <dgm:cxn modelId="{741CB65B-130E-4F99-8627-2E73FC12A177}" type="presOf" srcId="{65265752-AC91-48BE-9DAC-1DC973285499}" destId="{C035FF6B-AC52-4342-8028-5C6DA86C7449}" srcOrd="1" destOrd="0" presId="urn:microsoft.com/office/officeart/2005/8/layout/orgChart1"/>
    <dgm:cxn modelId="{EE4DCB43-F53D-4C26-9C28-B2CF6E1163AB}" type="presOf" srcId="{DB68D7E8-5F4D-49C8-8C60-EE590A7E3248}" destId="{8D98DC0B-4A56-4C15-AAA7-2223A0D23B49}" srcOrd="0" destOrd="0" presId="urn:microsoft.com/office/officeart/2005/8/layout/orgChart1"/>
    <dgm:cxn modelId="{83517FA5-597F-4237-BC85-0CE43539B37A}" type="presOf" srcId="{51E46896-F209-419F-AF9A-21928A438958}" destId="{8AA0FC6B-A53D-4387-9E6E-A0E9BE66E2A5}" srcOrd="0" destOrd="0" presId="urn:microsoft.com/office/officeart/2005/8/layout/orgChart1"/>
    <dgm:cxn modelId="{29D79A83-DA6E-4A47-9E64-EBBA314D2B48}" type="presOf" srcId="{D9832980-EB96-4722-9A5A-937A430FB786}" destId="{D0F661C4-71CA-42CA-895E-B78FBCA37FC9}" srcOrd="0" destOrd="0" presId="urn:microsoft.com/office/officeart/2005/8/layout/orgChart1"/>
    <dgm:cxn modelId="{71040438-6FB3-4781-9303-F76E752A2A97}" srcId="{51E46896-F209-419F-AF9A-21928A438958}" destId="{92D99A96-A836-483B-A0F7-83475F6F09BC}" srcOrd="0" destOrd="0" parTransId="{07FC74F0-C506-421A-B011-FD3B36EEFCCD}" sibTransId="{3D685C5A-952B-4010-9CDB-24AED23B8CEB}"/>
    <dgm:cxn modelId="{4C6B82F0-76B0-468F-9E86-7BDE365D7515}" type="presOf" srcId="{DB68D7E8-5F4D-49C8-8C60-EE590A7E3248}" destId="{C5A159E5-C98C-4CD0-9BBB-A93011737B5B}" srcOrd="1" destOrd="0" presId="urn:microsoft.com/office/officeart/2005/8/layout/orgChart1"/>
    <dgm:cxn modelId="{2EE01359-113B-4C42-BB7E-FAB9E07AC498}" srcId="{92D99A96-A836-483B-A0F7-83475F6F09BC}" destId="{EAAD8CB8-2578-49F0-B9F4-1AAFC0E0F858}" srcOrd="0" destOrd="0" parTransId="{6BF9B9AC-8E17-4516-8433-4212697E1E07}" sibTransId="{C5B4CD1E-DC3B-4F7F-89FB-8E7415470874}"/>
    <dgm:cxn modelId="{97455CD4-C571-437A-BCBD-0918ED15313C}" srcId="{92D99A96-A836-483B-A0F7-83475F6F09BC}" destId="{65265752-AC91-48BE-9DAC-1DC973285499}" srcOrd="2" destOrd="0" parTransId="{1A66DE73-6025-4A8A-934A-3E8495D73462}" sibTransId="{1571ADF0-249C-436D-B7B7-F052A23CAFB2}"/>
    <dgm:cxn modelId="{26A77BBA-E2D9-47C4-8E74-3C7F66DC7267}" type="presParOf" srcId="{8AA0FC6B-A53D-4387-9E6E-A0E9BE66E2A5}" destId="{F52A548C-BAA3-4411-97CF-E81810C4775F}" srcOrd="0" destOrd="0" presId="urn:microsoft.com/office/officeart/2005/8/layout/orgChart1"/>
    <dgm:cxn modelId="{B8037057-3F27-4965-84A4-30CD100915F1}" type="presParOf" srcId="{F52A548C-BAA3-4411-97CF-E81810C4775F}" destId="{4A0C175D-6BBB-4630-AC37-7253D7D81F89}" srcOrd="0" destOrd="0" presId="urn:microsoft.com/office/officeart/2005/8/layout/orgChart1"/>
    <dgm:cxn modelId="{E705DE8A-701C-4042-8903-5694C7B80939}" type="presParOf" srcId="{4A0C175D-6BBB-4630-AC37-7253D7D81F89}" destId="{AB7CA15C-497E-4B5E-BCA2-837AB04B3A59}" srcOrd="0" destOrd="0" presId="urn:microsoft.com/office/officeart/2005/8/layout/orgChart1"/>
    <dgm:cxn modelId="{18690DB5-3261-45BE-B60B-647C3D40B9EF}" type="presParOf" srcId="{4A0C175D-6BBB-4630-AC37-7253D7D81F89}" destId="{59061370-7F05-4656-8FCF-CB5161AB003E}" srcOrd="1" destOrd="0" presId="urn:microsoft.com/office/officeart/2005/8/layout/orgChart1"/>
    <dgm:cxn modelId="{8581D9AC-3693-4EAA-9DB1-1E4D40D70E04}" type="presParOf" srcId="{F52A548C-BAA3-4411-97CF-E81810C4775F}" destId="{A04FFCFC-67B4-4FFB-9FA1-8666C7184E3F}" srcOrd="1" destOrd="0" presId="urn:microsoft.com/office/officeart/2005/8/layout/orgChart1"/>
    <dgm:cxn modelId="{C3D3B3C4-1B46-4263-A03F-43E2C7CC4925}" type="presParOf" srcId="{A04FFCFC-67B4-4FFB-9FA1-8666C7184E3F}" destId="{B48D6D2D-E544-49E6-8ECA-236E8407F181}" srcOrd="0" destOrd="0" presId="urn:microsoft.com/office/officeart/2005/8/layout/orgChart1"/>
    <dgm:cxn modelId="{01CEA6C7-A628-43D2-ABBC-81EF8B5D0F69}" type="presParOf" srcId="{A04FFCFC-67B4-4FFB-9FA1-8666C7184E3F}" destId="{D363C0AB-A74F-4007-8A59-D4A18DA14B12}" srcOrd="1" destOrd="0" presId="urn:microsoft.com/office/officeart/2005/8/layout/orgChart1"/>
    <dgm:cxn modelId="{ACCD48D5-BC19-4D1C-A3C9-21D42552926B}" type="presParOf" srcId="{D363C0AB-A74F-4007-8A59-D4A18DA14B12}" destId="{9C10272D-B259-4C2B-808A-B60B0C14B59A}" srcOrd="0" destOrd="0" presId="urn:microsoft.com/office/officeart/2005/8/layout/orgChart1"/>
    <dgm:cxn modelId="{712464D9-3B0C-4BAE-B722-8AE64C0CFC20}" type="presParOf" srcId="{9C10272D-B259-4C2B-808A-B60B0C14B59A}" destId="{F9C7B7D5-0A79-49BF-A6E4-7F40F03FFDD1}" srcOrd="0" destOrd="0" presId="urn:microsoft.com/office/officeart/2005/8/layout/orgChart1"/>
    <dgm:cxn modelId="{31D401EC-12C1-41DA-9519-4A9BE21D018D}" type="presParOf" srcId="{9C10272D-B259-4C2B-808A-B60B0C14B59A}" destId="{9C87064A-5042-4DAD-A74D-C4AB46E66B4A}" srcOrd="1" destOrd="0" presId="urn:microsoft.com/office/officeart/2005/8/layout/orgChart1"/>
    <dgm:cxn modelId="{DC37DDB5-480A-4EBD-9FF7-D5FB6EBBE492}" type="presParOf" srcId="{D363C0AB-A74F-4007-8A59-D4A18DA14B12}" destId="{E8FCCAFD-8838-4D9C-9DBE-4949142E5778}" srcOrd="1" destOrd="0" presId="urn:microsoft.com/office/officeart/2005/8/layout/orgChart1"/>
    <dgm:cxn modelId="{CAE04EEA-020B-4798-A6CC-EACD0497C8A8}" type="presParOf" srcId="{D363C0AB-A74F-4007-8A59-D4A18DA14B12}" destId="{CF5E35D8-FF30-4EEF-A219-3BAE56C56245}" srcOrd="2" destOrd="0" presId="urn:microsoft.com/office/officeart/2005/8/layout/orgChart1"/>
    <dgm:cxn modelId="{E2416566-576B-4C9B-A56B-808F0F1D84C2}" type="presParOf" srcId="{A04FFCFC-67B4-4FFB-9FA1-8666C7184E3F}" destId="{D0F661C4-71CA-42CA-895E-B78FBCA37FC9}" srcOrd="2" destOrd="0" presId="urn:microsoft.com/office/officeart/2005/8/layout/orgChart1"/>
    <dgm:cxn modelId="{ECC01937-A9F4-473D-B6CB-249861D366B6}" type="presParOf" srcId="{A04FFCFC-67B4-4FFB-9FA1-8666C7184E3F}" destId="{6EF4EBEC-2949-4D63-B293-4DEA0D1DC73B}" srcOrd="3" destOrd="0" presId="urn:microsoft.com/office/officeart/2005/8/layout/orgChart1"/>
    <dgm:cxn modelId="{9C27CAF5-80C3-40EA-9DAC-19931564DC21}" type="presParOf" srcId="{6EF4EBEC-2949-4D63-B293-4DEA0D1DC73B}" destId="{21427CC0-C09B-4FFC-9889-EA6818DFEA94}" srcOrd="0" destOrd="0" presId="urn:microsoft.com/office/officeart/2005/8/layout/orgChart1"/>
    <dgm:cxn modelId="{A8AA142C-0CA3-41D0-9F7B-A2AB002AF698}" type="presParOf" srcId="{21427CC0-C09B-4FFC-9889-EA6818DFEA94}" destId="{8D98DC0B-4A56-4C15-AAA7-2223A0D23B49}" srcOrd="0" destOrd="0" presId="urn:microsoft.com/office/officeart/2005/8/layout/orgChart1"/>
    <dgm:cxn modelId="{05B6E5DC-2541-44F0-8ADE-917A0E426BA4}" type="presParOf" srcId="{21427CC0-C09B-4FFC-9889-EA6818DFEA94}" destId="{C5A159E5-C98C-4CD0-9BBB-A93011737B5B}" srcOrd="1" destOrd="0" presId="urn:microsoft.com/office/officeart/2005/8/layout/orgChart1"/>
    <dgm:cxn modelId="{C16458CA-D061-4DED-9FBD-C25210CFD50A}" type="presParOf" srcId="{6EF4EBEC-2949-4D63-B293-4DEA0D1DC73B}" destId="{E4EE68EA-8374-41B2-B1EC-7C423D2B76C2}" srcOrd="1" destOrd="0" presId="urn:microsoft.com/office/officeart/2005/8/layout/orgChart1"/>
    <dgm:cxn modelId="{1B4CAA70-C786-42F2-A1AC-9691A3327454}" type="presParOf" srcId="{6EF4EBEC-2949-4D63-B293-4DEA0D1DC73B}" destId="{2C37747B-2C3F-4C75-AC83-A97D931F8187}" srcOrd="2" destOrd="0" presId="urn:microsoft.com/office/officeart/2005/8/layout/orgChart1"/>
    <dgm:cxn modelId="{A71C097E-20C2-4D2B-A0EA-FCDF9FFCCC73}" type="presParOf" srcId="{A04FFCFC-67B4-4FFB-9FA1-8666C7184E3F}" destId="{CF48489B-9920-4063-AE7D-5E4BE96E6226}" srcOrd="4" destOrd="0" presId="urn:microsoft.com/office/officeart/2005/8/layout/orgChart1"/>
    <dgm:cxn modelId="{7D3534ED-4FC7-4040-8A83-407F88068798}" type="presParOf" srcId="{A04FFCFC-67B4-4FFB-9FA1-8666C7184E3F}" destId="{82D68C73-61E9-45B4-B8A1-A9C0B573E251}" srcOrd="5" destOrd="0" presId="urn:microsoft.com/office/officeart/2005/8/layout/orgChart1"/>
    <dgm:cxn modelId="{A65FAC8A-6838-485E-B9C7-2E656247B204}" type="presParOf" srcId="{82D68C73-61E9-45B4-B8A1-A9C0B573E251}" destId="{DDA31BE6-9017-42A9-9F8C-A59EE810CFB3}" srcOrd="0" destOrd="0" presId="urn:microsoft.com/office/officeart/2005/8/layout/orgChart1"/>
    <dgm:cxn modelId="{BC29E824-9CE2-4205-BC8D-78819C64F1CA}" type="presParOf" srcId="{DDA31BE6-9017-42A9-9F8C-A59EE810CFB3}" destId="{830337C3-0C34-4106-8884-3AAFCD52B380}" srcOrd="0" destOrd="0" presId="urn:microsoft.com/office/officeart/2005/8/layout/orgChart1"/>
    <dgm:cxn modelId="{83422A72-2971-45DF-9C6F-6EE28530AB2C}" type="presParOf" srcId="{DDA31BE6-9017-42A9-9F8C-A59EE810CFB3}" destId="{C035FF6B-AC52-4342-8028-5C6DA86C7449}" srcOrd="1" destOrd="0" presId="urn:microsoft.com/office/officeart/2005/8/layout/orgChart1"/>
    <dgm:cxn modelId="{BC249410-0820-48AA-BA47-EB9484111FA5}" type="presParOf" srcId="{82D68C73-61E9-45B4-B8A1-A9C0B573E251}" destId="{1C9FDB13-EAD9-481E-B18A-FDF01751B698}" srcOrd="1" destOrd="0" presId="urn:microsoft.com/office/officeart/2005/8/layout/orgChart1"/>
    <dgm:cxn modelId="{36362F4E-0DF1-49B6-AA13-D989397305ED}" type="presParOf" srcId="{82D68C73-61E9-45B4-B8A1-A9C0B573E251}" destId="{07C1888F-CCE4-4635-B7C9-3F8D2C8E009B}" srcOrd="2" destOrd="0" presId="urn:microsoft.com/office/officeart/2005/8/layout/orgChart1"/>
    <dgm:cxn modelId="{6EB780BF-E3C9-4E0D-BFA3-DAE19686532A}" type="presParOf" srcId="{F52A548C-BAA3-4411-97CF-E81810C4775F}" destId="{39712BAA-8F18-4F9D-BFC5-80F056FE76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827DFB-6445-459C-8D64-1965418A8D66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A752E5-23E0-40F3-882F-904CC76EAD8B}">
      <dgm:prSet phldrT="[Текст]"/>
      <dgm:spPr/>
      <dgm:t>
        <a:bodyPr/>
        <a:lstStyle/>
        <a:p>
          <a:endParaRPr lang="ru-RU" b="1" dirty="0">
            <a:solidFill>
              <a:srgbClr val="7030A0"/>
            </a:solidFill>
          </a:endParaRPr>
        </a:p>
      </dgm:t>
    </dgm:pt>
    <dgm:pt modelId="{A9E72D69-7763-43A2-B1CE-1FBDDF973E80}" type="parTrans" cxnId="{6FA399CA-9525-4694-A76A-CB9344CCDCC2}">
      <dgm:prSet/>
      <dgm:spPr/>
      <dgm:t>
        <a:bodyPr/>
        <a:lstStyle/>
        <a:p>
          <a:endParaRPr lang="ru-RU"/>
        </a:p>
      </dgm:t>
    </dgm:pt>
    <dgm:pt modelId="{BDF0CFD2-A0B2-49EA-AE2E-2E6C2E3341D2}" type="sibTrans" cxnId="{6FA399CA-9525-4694-A76A-CB9344CCDCC2}">
      <dgm:prSet/>
      <dgm:spPr/>
      <dgm:t>
        <a:bodyPr/>
        <a:lstStyle/>
        <a:p>
          <a:endParaRPr lang="ru-RU"/>
        </a:p>
      </dgm:t>
    </dgm:pt>
    <dgm:pt modelId="{44D4E050-35C4-4965-9BE3-949005C1FC08}">
      <dgm:prSet phldrT="[Текст]" custT="1"/>
      <dgm:spPr/>
      <dgm:t>
        <a:bodyPr/>
        <a:lstStyle/>
        <a:p>
          <a:endParaRPr lang="ru-RU" sz="2000" b="1" i="0" dirty="0">
            <a:solidFill>
              <a:srgbClr val="FFFF00"/>
            </a:solidFill>
          </a:endParaRPr>
        </a:p>
      </dgm:t>
    </dgm:pt>
    <dgm:pt modelId="{A23C6F5E-AC05-4517-BB34-776228143770}" type="parTrans" cxnId="{926DAFB2-46EC-4181-B68F-942F193B992D}">
      <dgm:prSet/>
      <dgm:spPr/>
      <dgm:t>
        <a:bodyPr/>
        <a:lstStyle/>
        <a:p>
          <a:endParaRPr lang="ru-RU"/>
        </a:p>
      </dgm:t>
    </dgm:pt>
    <dgm:pt modelId="{9B367CF9-E351-4743-8E23-0D55609DC36F}" type="sibTrans" cxnId="{926DAFB2-46EC-4181-B68F-942F193B992D}">
      <dgm:prSet/>
      <dgm:spPr/>
      <dgm:t>
        <a:bodyPr/>
        <a:lstStyle/>
        <a:p>
          <a:endParaRPr lang="ru-RU"/>
        </a:p>
      </dgm:t>
    </dgm:pt>
    <dgm:pt modelId="{7BC254AF-7CC6-433F-A7BA-C43FF75471A4}">
      <dgm:prSet phldrT="[Текст]"/>
      <dgm:spPr/>
      <dgm:t>
        <a:bodyPr/>
        <a:lstStyle/>
        <a:p>
          <a:endParaRPr lang="ru-RU" b="1" dirty="0">
            <a:solidFill>
              <a:srgbClr val="FFFF00"/>
            </a:solidFill>
          </a:endParaRPr>
        </a:p>
      </dgm:t>
    </dgm:pt>
    <dgm:pt modelId="{EE02AEBA-5C3F-4BC6-ACAD-78AA3A470747}" type="parTrans" cxnId="{A00C34A6-0802-47D2-B208-11A1C38ECE68}">
      <dgm:prSet/>
      <dgm:spPr/>
      <dgm:t>
        <a:bodyPr/>
        <a:lstStyle/>
        <a:p>
          <a:endParaRPr lang="ru-RU"/>
        </a:p>
      </dgm:t>
    </dgm:pt>
    <dgm:pt modelId="{E2FD34DF-EA24-447C-8103-7C5CA33560D9}" type="sibTrans" cxnId="{A00C34A6-0802-47D2-B208-11A1C38ECE68}">
      <dgm:prSet/>
      <dgm:spPr/>
      <dgm:t>
        <a:bodyPr/>
        <a:lstStyle/>
        <a:p>
          <a:endParaRPr lang="ru-RU"/>
        </a:p>
      </dgm:t>
    </dgm:pt>
    <dgm:pt modelId="{E14114B4-420B-41D6-AC09-B50511926CB8}">
      <dgm:prSet phldrT="[Текст]" custT="1"/>
      <dgm:spPr/>
      <dgm:t>
        <a:bodyPr/>
        <a:lstStyle/>
        <a:p>
          <a:endParaRPr lang="ru-RU" sz="2400" b="1" dirty="0">
            <a:solidFill>
              <a:srgbClr val="FFFF00"/>
            </a:solidFill>
          </a:endParaRPr>
        </a:p>
      </dgm:t>
    </dgm:pt>
    <dgm:pt modelId="{CD726647-5D93-4D87-815F-BAAB71EAA5F6}" type="parTrans" cxnId="{843CCD00-DDC4-4ADA-A58F-22985F75CE9D}">
      <dgm:prSet/>
      <dgm:spPr/>
      <dgm:t>
        <a:bodyPr/>
        <a:lstStyle/>
        <a:p>
          <a:endParaRPr lang="ru-RU"/>
        </a:p>
      </dgm:t>
    </dgm:pt>
    <dgm:pt modelId="{0949C926-EA06-4630-B4B1-416E5B165FA1}" type="sibTrans" cxnId="{843CCD00-DDC4-4ADA-A58F-22985F75CE9D}">
      <dgm:prSet/>
      <dgm:spPr/>
      <dgm:t>
        <a:bodyPr/>
        <a:lstStyle/>
        <a:p>
          <a:endParaRPr lang="ru-RU"/>
        </a:p>
      </dgm:t>
    </dgm:pt>
    <dgm:pt modelId="{ACCA86D1-E32A-413A-B464-0B4740C828FC}">
      <dgm:prSet phldrT="[Текст]"/>
      <dgm:spPr/>
      <dgm:t>
        <a:bodyPr/>
        <a:lstStyle/>
        <a:p>
          <a:endParaRPr lang="ru-RU" b="1" dirty="0">
            <a:solidFill>
              <a:srgbClr val="FFFF00"/>
            </a:solidFill>
          </a:endParaRPr>
        </a:p>
      </dgm:t>
    </dgm:pt>
    <dgm:pt modelId="{FA7F3674-908C-4AAD-80CD-0E247F9482DD}" type="parTrans" cxnId="{AD595779-CA61-4C08-983E-5CB6B892136F}">
      <dgm:prSet/>
      <dgm:spPr/>
      <dgm:t>
        <a:bodyPr/>
        <a:lstStyle/>
        <a:p>
          <a:endParaRPr lang="ru-RU"/>
        </a:p>
      </dgm:t>
    </dgm:pt>
    <dgm:pt modelId="{4EC11935-5FB9-4A53-9E78-6ED4A2B2F2A0}" type="sibTrans" cxnId="{AD595779-CA61-4C08-983E-5CB6B892136F}">
      <dgm:prSet/>
      <dgm:spPr/>
      <dgm:t>
        <a:bodyPr/>
        <a:lstStyle/>
        <a:p>
          <a:endParaRPr lang="ru-RU"/>
        </a:p>
      </dgm:t>
    </dgm:pt>
    <dgm:pt modelId="{CCE29FB0-06D5-446B-9D15-FD1DAD7A28C7}" type="pres">
      <dgm:prSet presAssocID="{3C827DFB-6445-459C-8D64-1965418A8D6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B5652D-6856-4795-865C-4830123CA5B8}" type="pres">
      <dgm:prSet presAssocID="{51A752E5-23E0-40F3-882F-904CC76EAD8B}" presName="centerShape" presStyleLbl="node0" presStyleIdx="0" presStyleCnt="1" custScaleX="112337" custScaleY="105657"/>
      <dgm:spPr/>
      <dgm:t>
        <a:bodyPr/>
        <a:lstStyle/>
        <a:p>
          <a:endParaRPr lang="ru-RU"/>
        </a:p>
      </dgm:t>
    </dgm:pt>
    <dgm:pt modelId="{4F7A28C2-61BC-47EA-BD1B-89B330B85A28}" type="pres">
      <dgm:prSet presAssocID="{44D4E050-35C4-4965-9BE3-949005C1FC08}" presName="node" presStyleLbl="node1" presStyleIdx="0" presStyleCnt="4" custScaleX="166631" custScaleY="123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B2489-CAFB-40C1-9E65-A63F846C95C2}" type="pres">
      <dgm:prSet presAssocID="{44D4E050-35C4-4965-9BE3-949005C1FC08}" presName="dummy" presStyleCnt="0"/>
      <dgm:spPr/>
    </dgm:pt>
    <dgm:pt modelId="{5BE41BA7-8FC8-4D42-B38C-50158EE4969F}" type="pres">
      <dgm:prSet presAssocID="{9B367CF9-E351-4743-8E23-0D55609DC36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60212E31-3967-419E-AD1A-F87A7985DA71}" type="pres">
      <dgm:prSet presAssocID="{7BC254AF-7CC6-433F-A7BA-C43FF75471A4}" presName="node" presStyleLbl="node1" presStyleIdx="1" presStyleCnt="4" custScaleX="181140" custScaleY="150075" custRadScaleRad="121556" custRadScaleInc="4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A6E31-1AF6-4A02-9A10-F57F4AEFD2A7}" type="pres">
      <dgm:prSet presAssocID="{7BC254AF-7CC6-433F-A7BA-C43FF75471A4}" presName="dummy" presStyleCnt="0"/>
      <dgm:spPr/>
    </dgm:pt>
    <dgm:pt modelId="{6388D020-D298-4FAF-B8BB-7CEC7292D9FD}" type="pres">
      <dgm:prSet presAssocID="{E2FD34DF-EA24-447C-8103-7C5CA33560D9}" presName="sibTrans" presStyleLbl="sibTrans2D1" presStyleIdx="1" presStyleCnt="4"/>
      <dgm:spPr/>
      <dgm:t>
        <a:bodyPr/>
        <a:lstStyle/>
        <a:p>
          <a:endParaRPr lang="ru-RU"/>
        </a:p>
      </dgm:t>
    </dgm:pt>
    <dgm:pt modelId="{00E88997-385C-4BFA-AB89-9CE11E3A6BC0}" type="pres">
      <dgm:prSet presAssocID="{E14114B4-420B-41D6-AC09-B50511926CB8}" presName="node" presStyleLbl="node1" presStyleIdx="2" presStyleCnt="4" custScaleX="176335" custScaleY="121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2181E-7808-4965-81D3-667AA605A35F}" type="pres">
      <dgm:prSet presAssocID="{E14114B4-420B-41D6-AC09-B50511926CB8}" presName="dummy" presStyleCnt="0"/>
      <dgm:spPr/>
    </dgm:pt>
    <dgm:pt modelId="{D16AFC4C-0597-4E0E-88BE-25C54DFEC2AC}" type="pres">
      <dgm:prSet presAssocID="{0949C926-EA06-4630-B4B1-416E5B165FA1}" presName="sibTrans" presStyleLbl="sibTrans2D1" presStyleIdx="2" presStyleCnt="4"/>
      <dgm:spPr/>
      <dgm:t>
        <a:bodyPr/>
        <a:lstStyle/>
        <a:p>
          <a:endParaRPr lang="ru-RU"/>
        </a:p>
      </dgm:t>
    </dgm:pt>
    <dgm:pt modelId="{E336F7AA-FF0C-4896-B5A5-4298AF567DB6}" type="pres">
      <dgm:prSet presAssocID="{ACCA86D1-E32A-413A-B464-0B4740C828FC}" presName="node" presStyleLbl="node1" presStyleIdx="3" presStyleCnt="4" custScaleX="180436" custScaleY="150939" custRadScaleRad="123668" custRadScaleInc="4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018CF-65D5-47AC-80CC-4303D6540706}" type="pres">
      <dgm:prSet presAssocID="{ACCA86D1-E32A-413A-B464-0B4740C828FC}" presName="dummy" presStyleCnt="0"/>
      <dgm:spPr/>
    </dgm:pt>
    <dgm:pt modelId="{C587AFD5-05E2-4F54-8B2A-898FE40307DE}" type="pres">
      <dgm:prSet presAssocID="{4EC11935-5FB9-4A53-9E78-6ED4A2B2F2A0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AE939BAB-166D-42D2-A3C7-B4F1E11298C3}" type="presOf" srcId="{9B367CF9-E351-4743-8E23-0D55609DC36F}" destId="{5BE41BA7-8FC8-4D42-B38C-50158EE4969F}" srcOrd="0" destOrd="0" presId="urn:microsoft.com/office/officeart/2005/8/layout/radial6"/>
    <dgm:cxn modelId="{6FA399CA-9525-4694-A76A-CB9344CCDCC2}" srcId="{3C827DFB-6445-459C-8D64-1965418A8D66}" destId="{51A752E5-23E0-40F3-882F-904CC76EAD8B}" srcOrd="0" destOrd="0" parTransId="{A9E72D69-7763-43A2-B1CE-1FBDDF973E80}" sibTransId="{BDF0CFD2-A0B2-49EA-AE2E-2E6C2E3341D2}"/>
    <dgm:cxn modelId="{163147B3-9F15-4873-935B-20788D34C964}" type="presOf" srcId="{44D4E050-35C4-4965-9BE3-949005C1FC08}" destId="{4F7A28C2-61BC-47EA-BD1B-89B330B85A28}" srcOrd="0" destOrd="0" presId="urn:microsoft.com/office/officeart/2005/8/layout/radial6"/>
    <dgm:cxn modelId="{01D1A19D-1BA5-4B15-9510-939EB3F64E65}" type="presOf" srcId="{7BC254AF-7CC6-433F-A7BA-C43FF75471A4}" destId="{60212E31-3967-419E-AD1A-F87A7985DA71}" srcOrd="0" destOrd="0" presId="urn:microsoft.com/office/officeart/2005/8/layout/radial6"/>
    <dgm:cxn modelId="{843CCD00-DDC4-4ADA-A58F-22985F75CE9D}" srcId="{51A752E5-23E0-40F3-882F-904CC76EAD8B}" destId="{E14114B4-420B-41D6-AC09-B50511926CB8}" srcOrd="2" destOrd="0" parTransId="{CD726647-5D93-4D87-815F-BAAB71EAA5F6}" sibTransId="{0949C926-EA06-4630-B4B1-416E5B165FA1}"/>
    <dgm:cxn modelId="{0A4D1EC5-02CF-4475-A774-32CB78668E23}" type="presOf" srcId="{E2FD34DF-EA24-447C-8103-7C5CA33560D9}" destId="{6388D020-D298-4FAF-B8BB-7CEC7292D9FD}" srcOrd="0" destOrd="0" presId="urn:microsoft.com/office/officeart/2005/8/layout/radial6"/>
    <dgm:cxn modelId="{01F2FA7A-73EC-4D40-A91F-2FF24A8CAA91}" type="presOf" srcId="{0949C926-EA06-4630-B4B1-416E5B165FA1}" destId="{D16AFC4C-0597-4E0E-88BE-25C54DFEC2AC}" srcOrd="0" destOrd="0" presId="urn:microsoft.com/office/officeart/2005/8/layout/radial6"/>
    <dgm:cxn modelId="{4CEAB840-7FB0-4B2F-8E72-115695B991D9}" type="presOf" srcId="{3C827DFB-6445-459C-8D64-1965418A8D66}" destId="{CCE29FB0-06D5-446B-9D15-FD1DAD7A28C7}" srcOrd="0" destOrd="0" presId="urn:microsoft.com/office/officeart/2005/8/layout/radial6"/>
    <dgm:cxn modelId="{8A01D2D8-500F-431B-BC01-31F874EB8EF1}" type="presOf" srcId="{E14114B4-420B-41D6-AC09-B50511926CB8}" destId="{00E88997-385C-4BFA-AB89-9CE11E3A6BC0}" srcOrd="0" destOrd="0" presId="urn:microsoft.com/office/officeart/2005/8/layout/radial6"/>
    <dgm:cxn modelId="{45A909E1-9828-4E5B-A80E-864CD85CCCF1}" type="presOf" srcId="{4EC11935-5FB9-4A53-9E78-6ED4A2B2F2A0}" destId="{C587AFD5-05E2-4F54-8B2A-898FE40307DE}" srcOrd="0" destOrd="0" presId="urn:microsoft.com/office/officeart/2005/8/layout/radial6"/>
    <dgm:cxn modelId="{6048E9CE-F6CB-4D0B-93CA-2E42EEEA1669}" type="presOf" srcId="{ACCA86D1-E32A-413A-B464-0B4740C828FC}" destId="{E336F7AA-FF0C-4896-B5A5-4298AF567DB6}" srcOrd="0" destOrd="0" presId="urn:microsoft.com/office/officeart/2005/8/layout/radial6"/>
    <dgm:cxn modelId="{A00C34A6-0802-47D2-B208-11A1C38ECE68}" srcId="{51A752E5-23E0-40F3-882F-904CC76EAD8B}" destId="{7BC254AF-7CC6-433F-A7BA-C43FF75471A4}" srcOrd="1" destOrd="0" parTransId="{EE02AEBA-5C3F-4BC6-ACAD-78AA3A470747}" sibTransId="{E2FD34DF-EA24-447C-8103-7C5CA33560D9}"/>
    <dgm:cxn modelId="{AD595779-CA61-4C08-983E-5CB6B892136F}" srcId="{51A752E5-23E0-40F3-882F-904CC76EAD8B}" destId="{ACCA86D1-E32A-413A-B464-0B4740C828FC}" srcOrd="3" destOrd="0" parTransId="{FA7F3674-908C-4AAD-80CD-0E247F9482DD}" sibTransId="{4EC11935-5FB9-4A53-9E78-6ED4A2B2F2A0}"/>
    <dgm:cxn modelId="{F00C9A73-4690-4956-B8AC-1D2E8683CFC2}" type="presOf" srcId="{51A752E5-23E0-40F3-882F-904CC76EAD8B}" destId="{55B5652D-6856-4795-865C-4830123CA5B8}" srcOrd="0" destOrd="0" presId="urn:microsoft.com/office/officeart/2005/8/layout/radial6"/>
    <dgm:cxn modelId="{926DAFB2-46EC-4181-B68F-942F193B992D}" srcId="{51A752E5-23E0-40F3-882F-904CC76EAD8B}" destId="{44D4E050-35C4-4965-9BE3-949005C1FC08}" srcOrd="0" destOrd="0" parTransId="{A23C6F5E-AC05-4517-BB34-776228143770}" sibTransId="{9B367CF9-E351-4743-8E23-0D55609DC36F}"/>
    <dgm:cxn modelId="{16CD7F43-767A-4A2D-B018-83D1EDBC7F7F}" type="presParOf" srcId="{CCE29FB0-06D5-446B-9D15-FD1DAD7A28C7}" destId="{55B5652D-6856-4795-865C-4830123CA5B8}" srcOrd="0" destOrd="0" presId="urn:microsoft.com/office/officeart/2005/8/layout/radial6"/>
    <dgm:cxn modelId="{57975206-ED46-4FD1-8F1E-3071FF299C1F}" type="presParOf" srcId="{CCE29FB0-06D5-446B-9D15-FD1DAD7A28C7}" destId="{4F7A28C2-61BC-47EA-BD1B-89B330B85A28}" srcOrd="1" destOrd="0" presId="urn:microsoft.com/office/officeart/2005/8/layout/radial6"/>
    <dgm:cxn modelId="{1673775A-CA44-4A19-A086-3257CE81DBD3}" type="presParOf" srcId="{CCE29FB0-06D5-446B-9D15-FD1DAD7A28C7}" destId="{05FB2489-CAFB-40C1-9E65-A63F846C95C2}" srcOrd="2" destOrd="0" presId="urn:microsoft.com/office/officeart/2005/8/layout/radial6"/>
    <dgm:cxn modelId="{F1E97F26-037E-433C-AC42-7D94D2764D81}" type="presParOf" srcId="{CCE29FB0-06D5-446B-9D15-FD1DAD7A28C7}" destId="{5BE41BA7-8FC8-4D42-B38C-50158EE4969F}" srcOrd="3" destOrd="0" presId="urn:microsoft.com/office/officeart/2005/8/layout/radial6"/>
    <dgm:cxn modelId="{AB0640D4-27A0-4634-99C3-A1BEF04BA3F6}" type="presParOf" srcId="{CCE29FB0-06D5-446B-9D15-FD1DAD7A28C7}" destId="{60212E31-3967-419E-AD1A-F87A7985DA71}" srcOrd="4" destOrd="0" presId="urn:microsoft.com/office/officeart/2005/8/layout/radial6"/>
    <dgm:cxn modelId="{9A289914-A296-4DF8-ADD0-F5337E574FAE}" type="presParOf" srcId="{CCE29FB0-06D5-446B-9D15-FD1DAD7A28C7}" destId="{F32A6E31-1AF6-4A02-9A10-F57F4AEFD2A7}" srcOrd="5" destOrd="0" presId="urn:microsoft.com/office/officeart/2005/8/layout/radial6"/>
    <dgm:cxn modelId="{FA586D95-7669-4927-9090-7CFAC0ED51D0}" type="presParOf" srcId="{CCE29FB0-06D5-446B-9D15-FD1DAD7A28C7}" destId="{6388D020-D298-4FAF-B8BB-7CEC7292D9FD}" srcOrd="6" destOrd="0" presId="urn:microsoft.com/office/officeart/2005/8/layout/radial6"/>
    <dgm:cxn modelId="{ABC8EA7C-D752-490A-A630-03B3A5BDFF65}" type="presParOf" srcId="{CCE29FB0-06D5-446B-9D15-FD1DAD7A28C7}" destId="{00E88997-385C-4BFA-AB89-9CE11E3A6BC0}" srcOrd="7" destOrd="0" presId="urn:microsoft.com/office/officeart/2005/8/layout/radial6"/>
    <dgm:cxn modelId="{B935C06E-B905-4C7C-9E47-74E259B6BF5A}" type="presParOf" srcId="{CCE29FB0-06D5-446B-9D15-FD1DAD7A28C7}" destId="{0CF2181E-7808-4965-81D3-667AA605A35F}" srcOrd="8" destOrd="0" presId="urn:microsoft.com/office/officeart/2005/8/layout/radial6"/>
    <dgm:cxn modelId="{86AA77CB-EB20-4C5E-ABFE-C4AD64D553A3}" type="presParOf" srcId="{CCE29FB0-06D5-446B-9D15-FD1DAD7A28C7}" destId="{D16AFC4C-0597-4E0E-88BE-25C54DFEC2AC}" srcOrd="9" destOrd="0" presId="urn:microsoft.com/office/officeart/2005/8/layout/radial6"/>
    <dgm:cxn modelId="{1E5FFE46-0339-4359-84EC-172200BBDF47}" type="presParOf" srcId="{CCE29FB0-06D5-446B-9D15-FD1DAD7A28C7}" destId="{E336F7AA-FF0C-4896-B5A5-4298AF567DB6}" srcOrd="10" destOrd="0" presId="urn:microsoft.com/office/officeart/2005/8/layout/radial6"/>
    <dgm:cxn modelId="{A541B8EB-3557-457B-B1C5-4A8B3F46F080}" type="presParOf" srcId="{CCE29FB0-06D5-446B-9D15-FD1DAD7A28C7}" destId="{E61018CF-65D5-47AC-80CC-4303D6540706}" srcOrd="11" destOrd="0" presId="urn:microsoft.com/office/officeart/2005/8/layout/radial6"/>
    <dgm:cxn modelId="{865F9A71-4898-467B-AA6B-1EE47D687C4A}" type="presParOf" srcId="{CCE29FB0-06D5-446B-9D15-FD1DAD7A28C7}" destId="{C587AFD5-05E2-4F54-8B2A-898FE40307D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8489B-9920-4063-AE7D-5E4BE96E6226}">
      <dsp:nvSpPr>
        <dsp:cNvPr id="0" name=""/>
        <dsp:cNvSpPr/>
      </dsp:nvSpPr>
      <dsp:spPr>
        <a:xfrm>
          <a:off x="4572000" y="2209478"/>
          <a:ext cx="3161319" cy="518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09"/>
              </a:lnTo>
              <a:lnTo>
                <a:pt x="3161319" y="259309"/>
              </a:lnTo>
              <a:lnTo>
                <a:pt x="3161319" y="518619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661C4-71CA-42CA-895E-B78FBCA37FC9}">
      <dsp:nvSpPr>
        <dsp:cNvPr id="0" name=""/>
        <dsp:cNvSpPr/>
      </dsp:nvSpPr>
      <dsp:spPr>
        <a:xfrm>
          <a:off x="4496002" y="2209478"/>
          <a:ext cx="91440" cy="518619"/>
        </a:xfrm>
        <a:custGeom>
          <a:avLst/>
          <a:gdLst/>
          <a:ahLst/>
          <a:cxnLst/>
          <a:rect l="0" t="0" r="0" b="0"/>
          <a:pathLst>
            <a:path>
              <a:moveTo>
                <a:pt x="75997" y="0"/>
              </a:moveTo>
              <a:lnTo>
                <a:pt x="75997" y="259309"/>
              </a:lnTo>
              <a:lnTo>
                <a:pt x="45720" y="259309"/>
              </a:lnTo>
              <a:lnTo>
                <a:pt x="45720" y="518619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8D6D2D-E544-49E6-8ECA-236E8407F181}">
      <dsp:nvSpPr>
        <dsp:cNvPr id="0" name=""/>
        <dsp:cNvSpPr/>
      </dsp:nvSpPr>
      <dsp:spPr>
        <a:xfrm>
          <a:off x="1380403" y="2209478"/>
          <a:ext cx="3191596" cy="518619"/>
        </a:xfrm>
        <a:custGeom>
          <a:avLst/>
          <a:gdLst/>
          <a:ahLst/>
          <a:cxnLst/>
          <a:rect l="0" t="0" r="0" b="0"/>
          <a:pathLst>
            <a:path>
              <a:moveTo>
                <a:pt x="3191596" y="0"/>
              </a:moveTo>
              <a:lnTo>
                <a:pt x="3191596" y="259309"/>
              </a:lnTo>
              <a:lnTo>
                <a:pt x="0" y="259309"/>
              </a:lnTo>
              <a:lnTo>
                <a:pt x="0" y="518619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CA15C-497E-4B5E-BCA2-837AB04B3A59}">
      <dsp:nvSpPr>
        <dsp:cNvPr id="0" name=""/>
        <dsp:cNvSpPr/>
      </dsp:nvSpPr>
      <dsp:spPr>
        <a:xfrm>
          <a:off x="3041257" y="570344"/>
          <a:ext cx="3061485" cy="1639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0" u="none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041257" y="570344"/>
        <a:ext cx="3061485" cy="1639133"/>
      </dsp:txXfrm>
    </dsp:sp>
    <dsp:sp modelId="{F9C7B7D5-0A79-49BF-A6E4-7F40F03FFDD1}">
      <dsp:nvSpPr>
        <dsp:cNvPr id="0" name=""/>
        <dsp:cNvSpPr/>
      </dsp:nvSpPr>
      <dsp:spPr>
        <a:xfrm>
          <a:off x="1603" y="2728098"/>
          <a:ext cx="2757598" cy="2469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chemeClr val="bg1"/>
              </a:solidFill>
            </a:rPr>
            <a:t>Биологические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u="none" kern="1200" dirty="0" smtClean="0">
              <a:solidFill>
                <a:schemeClr val="bg1"/>
              </a:solidFill>
            </a:rPr>
            <a:t>Наследственность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u="none" kern="1200" dirty="0" smtClean="0">
              <a:solidFill>
                <a:schemeClr val="bg1"/>
              </a:solidFill>
            </a:rPr>
            <a:t>Пол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u="none" kern="1200" dirty="0" smtClean="0">
              <a:solidFill>
                <a:schemeClr val="bg1"/>
              </a:solidFill>
            </a:rPr>
            <a:t>Возраст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u="none" kern="1200" dirty="0" smtClean="0">
              <a:solidFill>
                <a:schemeClr val="bg1"/>
              </a:solidFill>
            </a:rPr>
            <a:t>10-20</a:t>
          </a:r>
          <a:r>
            <a:rPr lang="en-US" sz="2400" b="0" u="none" kern="1200" dirty="0" smtClean="0">
              <a:solidFill>
                <a:schemeClr val="bg1"/>
              </a:solidFill>
            </a:rPr>
            <a:t>%</a:t>
          </a:r>
          <a:endParaRPr lang="ru-RU" sz="2400" b="0" u="none" kern="1200" dirty="0">
            <a:solidFill>
              <a:schemeClr val="bg1"/>
            </a:solidFill>
          </a:endParaRPr>
        </a:p>
      </dsp:txBody>
      <dsp:txXfrm>
        <a:off x="1603" y="2728098"/>
        <a:ext cx="2757598" cy="2469061"/>
      </dsp:txXfrm>
    </dsp:sp>
    <dsp:sp modelId="{8D98DC0B-4A56-4C15-AAA7-2223A0D23B49}">
      <dsp:nvSpPr>
        <dsp:cNvPr id="0" name=""/>
        <dsp:cNvSpPr/>
      </dsp:nvSpPr>
      <dsp:spPr>
        <a:xfrm>
          <a:off x="3277822" y="2728098"/>
          <a:ext cx="2527800" cy="3559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chemeClr val="bg1"/>
              </a:solidFill>
            </a:rPr>
            <a:t>Социально-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chemeClr val="bg1"/>
              </a:solidFill>
            </a:rPr>
            <a:t>экономические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u="none" kern="1200" dirty="0" smtClean="0">
              <a:solidFill>
                <a:schemeClr val="bg1"/>
              </a:solidFill>
            </a:rPr>
            <a:t>Образ жизни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u="none" kern="1200" dirty="0" smtClean="0">
              <a:solidFill>
                <a:schemeClr val="bg1"/>
              </a:solidFill>
            </a:rPr>
            <a:t>Образование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u="none" kern="1200" dirty="0" smtClean="0">
              <a:solidFill>
                <a:schemeClr val="bg1"/>
              </a:solidFill>
            </a:rPr>
            <a:t>Культура</a:t>
          </a:r>
          <a:endParaRPr lang="en-US" sz="2400" b="0" u="none" kern="1200" dirty="0" smtClean="0">
            <a:solidFill>
              <a:schemeClr val="bg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u="none" kern="1200" dirty="0" smtClean="0">
              <a:solidFill>
                <a:schemeClr val="bg1"/>
              </a:solidFill>
            </a:rPr>
            <a:t>Медицина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u="none" kern="1200" dirty="0" smtClean="0">
              <a:solidFill>
                <a:schemeClr val="bg1"/>
              </a:solidFill>
            </a:rPr>
            <a:t>Уровень быта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u="none" kern="1200" dirty="0" smtClean="0">
              <a:solidFill>
                <a:schemeClr val="bg1"/>
              </a:solidFill>
            </a:rPr>
            <a:t>50-70</a:t>
          </a:r>
          <a:r>
            <a:rPr lang="en-US" sz="2400" b="0" u="none" kern="1200" dirty="0" smtClean="0">
              <a:solidFill>
                <a:schemeClr val="bg1"/>
              </a:solidFill>
            </a:rPr>
            <a:t>%</a:t>
          </a:r>
        </a:p>
      </dsp:txBody>
      <dsp:txXfrm>
        <a:off x="3277822" y="2728098"/>
        <a:ext cx="2527800" cy="3559557"/>
      </dsp:txXfrm>
    </dsp:sp>
    <dsp:sp modelId="{830337C3-0C34-4106-8884-3AAFCD52B380}">
      <dsp:nvSpPr>
        <dsp:cNvPr id="0" name=""/>
        <dsp:cNvSpPr/>
      </dsp:nvSpPr>
      <dsp:spPr>
        <a:xfrm>
          <a:off x="6324242" y="2728098"/>
          <a:ext cx="2818153" cy="1792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err="1" smtClean="0">
              <a:solidFill>
                <a:schemeClr val="bg1"/>
              </a:solidFill>
            </a:rPr>
            <a:t>Климато</a:t>
          </a:r>
          <a:r>
            <a:rPr lang="ru-RU" sz="2400" b="1" u="sng" kern="1200" dirty="0" smtClean="0">
              <a:solidFill>
                <a:schemeClr val="bg1"/>
              </a:solidFill>
            </a:rPr>
            <a:t>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chemeClr val="bg1"/>
              </a:solidFill>
            </a:rPr>
            <a:t>географические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u="none" kern="1200" dirty="0" smtClean="0">
              <a:solidFill>
                <a:schemeClr val="bg1"/>
              </a:solidFill>
            </a:rPr>
            <a:t>Экология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u="none" kern="1200" dirty="0" smtClean="0">
              <a:solidFill>
                <a:schemeClr val="bg1"/>
              </a:solidFill>
            </a:rPr>
            <a:t>10-20</a:t>
          </a:r>
          <a:r>
            <a:rPr lang="en-US" sz="2400" b="0" u="none" kern="1200" dirty="0" smtClean="0">
              <a:solidFill>
                <a:schemeClr val="bg1"/>
              </a:solidFill>
            </a:rPr>
            <a:t>%</a:t>
          </a:r>
          <a:endParaRPr lang="ru-RU" sz="2400" b="0" u="none" kern="1200" dirty="0">
            <a:solidFill>
              <a:schemeClr val="bg1"/>
            </a:solidFill>
          </a:endParaRPr>
        </a:p>
      </dsp:txBody>
      <dsp:txXfrm>
        <a:off x="6324242" y="2728098"/>
        <a:ext cx="2818153" cy="17925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7AFD5-05E2-4F54-8B2A-898FE40307DE}">
      <dsp:nvSpPr>
        <dsp:cNvPr id="0" name=""/>
        <dsp:cNvSpPr/>
      </dsp:nvSpPr>
      <dsp:spPr>
        <a:xfrm>
          <a:off x="1512152" y="672841"/>
          <a:ext cx="4865409" cy="4865409"/>
        </a:xfrm>
        <a:prstGeom prst="blockArc">
          <a:avLst>
            <a:gd name="adj1" fmla="val 10804900"/>
            <a:gd name="adj2" fmla="val 17020178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  <a:ln>
          <a:noFill/>
        </a:ln>
        <a:effectLst>
          <a:outerShdw blurRad="39000" dist="25400" dir="5400000" rotWithShape="0">
            <a:schemeClr val="accent1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6AFC4C-0597-4E0E-88BE-25C54DFEC2AC}">
      <dsp:nvSpPr>
        <dsp:cNvPr id="0" name=""/>
        <dsp:cNvSpPr/>
      </dsp:nvSpPr>
      <dsp:spPr>
        <a:xfrm>
          <a:off x="1508086" y="808449"/>
          <a:ext cx="4865409" cy="4865409"/>
        </a:xfrm>
        <a:prstGeom prst="blockArc">
          <a:avLst>
            <a:gd name="adj1" fmla="val 4573767"/>
            <a:gd name="adj2" fmla="val 11001203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  <a:ln>
          <a:noFill/>
        </a:ln>
        <a:effectLst>
          <a:outerShdw blurRad="39000" dist="25400" dir="5400000" rotWithShape="0">
            <a:schemeClr val="accent1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88D020-D298-4FAF-B8BB-7CEC7292D9FD}">
      <dsp:nvSpPr>
        <dsp:cNvPr id="0" name=""/>
        <dsp:cNvSpPr/>
      </dsp:nvSpPr>
      <dsp:spPr>
        <a:xfrm>
          <a:off x="2585134" y="795837"/>
          <a:ext cx="4865409" cy="4865409"/>
        </a:xfrm>
        <a:prstGeom prst="blockArc">
          <a:avLst>
            <a:gd name="adj1" fmla="val 19700"/>
            <a:gd name="adj2" fmla="val 6145729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  <a:ln>
          <a:noFill/>
        </a:ln>
        <a:effectLst>
          <a:outerShdw blurRad="39000" dist="25400" dir="5400000" rotWithShape="0">
            <a:schemeClr val="accent1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E41BA7-8FC8-4D42-B38C-50158EE4969F}">
      <dsp:nvSpPr>
        <dsp:cNvPr id="0" name=""/>
        <dsp:cNvSpPr/>
      </dsp:nvSpPr>
      <dsp:spPr>
        <a:xfrm>
          <a:off x="2588423" y="683732"/>
          <a:ext cx="4865409" cy="4865409"/>
        </a:xfrm>
        <a:prstGeom prst="blockArc">
          <a:avLst>
            <a:gd name="adj1" fmla="val 15449398"/>
            <a:gd name="adj2" fmla="val 18197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  <a:ln>
          <a:noFill/>
        </a:ln>
        <a:effectLst>
          <a:outerShdw blurRad="39000" dist="25400" dir="5400000" rotWithShape="0">
            <a:schemeClr val="accent1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B5652D-6856-4795-865C-4830123CA5B8}">
      <dsp:nvSpPr>
        <dsp:cNvPr id="0" name=""/>
        <dsp:cNvSpPr/>
      </dsp:nvSpPr>
      <dsp:spPr>
        <a:xfrm>
          <a:off x="3247465" y="1988767"/>
          <a:ext cx="2517895" cy="23681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solidFill>
              <a:srgbClr val="7030A0"/>
            </a:solidFill>
          </a:endParaRPr>
        </a:p>
      </dsp:txBody>
      <dsp:txXfrm>
        <a:off x="3616202" y="2335578"/>
        <a:ext cx="1780421" cy="1674549"/>
      </dsp:txXfrm>
    </dsp:sp>
    <dsp:sp modelId="{4F7A28C2-61BC-47EA-BD1B-89B330B85A28}">
      <dsp:nvSpPr>
        <dsp:cNvPr id="0" name=""/>
        <dsp:cNvSpPr/>
      </dsp:nvSpPr>
      <dsp:spPr>
        <a:xfrm>
          <a:off x="3199223" y="-175427"/>
          <a:ext cx="2614379" cy="19441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0" kern="1200" dirty="0">
            <a:solidFill>
              <a:srgbClr val="FFFF00"/>
            </a:solidFill>
          </a:endParaRPr>
        </a:p>
      </dsp:txBody>
      <dsp:txXfrm>
        <a:off x="3582090" y="109282"/>
        <a:ext cx="1848645" cy="1374700"/>
      </dsp:txXfrm>
    </dsp:sp>
    <dsp:sp modelId="{60212E31-3967-419E-AD1A-F87A7985DA71}">
      <dsp:nvSpPr>
        <dsp:cNvPr id="0" name=""/>
        <dsp:cNvSpPr/>
      </dsp:nvSpPr>
      <dsp:spPr>
        <a:xfrm>
          <a:off x="5973011" y="2064848"/>
          <a:ext cx="2842020" cy="23546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b="1" kern="1200" dirty="0">
            <a:solidFill>
              <a:srgbClr val="FFFF00"/>
            </a:solidFill>
          </a:endParaRPr>
        </a:p>
      </dsp:txBody>
      <dsp:txXfrm>
        <a:off x="6389215" y="2409674"/>
        <a:ext cx="2009612" cy="1664970"/>
      </dsp:txXfrm>
    </dsp:sp>
    <dsp:sp modelId="{00E88997-385C-4BFA-AB89-9CE11E3A6BC0}">
      <dsp:nvSpPr>
        <dsp:cNvPr id="0" name=""/>
        <dsp:cNvSpPr/>
      </dsp:nvSpPr>
      <dsp:spPr>
        <a:xfrm>
          <a:off x="3123097" y="4598793"/>
          <a:ext cx="2766632" cy="19005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rgbClr val="FFFF00"/>
            </a:solidFill>
          </a:endParaRPr>
        </a:p>
      </dsp:txBody>
      <dsp:txXfrm>
        <a:off x="3528261" y="4877124"/>
        <a:ext cx="1956304" cy="1343902"/>
      </dsp:txXfrm>
    </dsp:sp>
    <dsp:sp modelId="{E336F7AA-FF0C-4896-B5A5-4298AF567DB6}">
      <dsp:nvSpPr>
        <dsp:cNvPr id="0" name=""/>
        <dsp:cNvSpPr/>
      </dsp:nvSpPr>
      <dsp:spPr>
        <a:xfrm>
          <a:off x="153149" y="1918069"/>
          <a:ext cx="2830975" cy="23681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b="1" kern="1200" dirty="0">
            <a:solidFill>
              <a:srgbClr val="FFFF00"/>
            </a:solidFill>
          </a:endParaRPr>
        </a:p>
      </dsp:txBody>
      <dsp:txXfrm>
        <a:off x="567736" y="2264881"/>
        <a:ext cx="2001801" cy="1674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A44D208-A550-4E72-89D8-1F0C0A46BF6B}" type="datetimeFigureOut">
              <a:rPr lang="ru-RU"/>
              <a:pPr>
                <a:defRPr/>
              </a:pPr>
              <a:t>27.09.2013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A18C67C-D17C-4C49-8F22-85BABAF79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733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gray">
          <a:xfrm>
            <a:off x="0" y="1335088"/>
            <a:ext cx="9147175" cy="4084637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31396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79091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9777 h 3366128"/>
              <a:gd name="connsiteX1" fmla="*/ 2660904 w 9162288"/>
              <a:gd name="connsiteY1" fmla="*/ 102736 h 3366128"/>
              <a:gd name="connsiteX2" fmla="*/ 6595872 w 9162288"/>
              <a:gd name="connsiteY2" fmla="*/ 916196 h 3366128"/>
              <a:gd name="connsiteX3" fmla="*/ 9162288 w 9162288"/>
              <a:gd name="connsiteY3" fmla="*/ 388175 h 3366128"/>
              <a:gd name="connsiteX4" fmla="*/ 9153144 w 9162288"/>
              <a:gd name="connsiteY4" fmla="*/ 2919088 h 3366128"/>
              <a:gd name="connsiteX5" fmla="*/ 6995160 w 9162288"/>
              <a:gd name="connsiteY5" fmla="*/ 3303136 h 3366128"/>
              <a:gd name="connsiteX6" fmla="*/ 3279648 w 9162288"/>
              <a:gd name="connsiteY6" fmla="*/ 2541136 h 3366128"/>
              <a:gd name="connsiteX7" fmla="*/ 18288 w 9162288"/>
              <a:gd name="connsiteY7" fmla="*/ 3193408 h 3366128"/>
              <a:gd name="connsiteX8" fmla="*/ 0 w 9162288"/>
              <a:gd name="connsiteY8" fmla="*/ 299777 h 3366128"/>
              <a:gd name="connsiteX0" fmla="*/ 0 w 9162288"/>
              <a:gd name="connsiteY0" fmla="*/ 181676 h 3248027"/>
              <a:gd name="connsiteX1" fmla="*/ 2727960 w 9162288"/>
              <a:gd name="connsiteY1" fmla="*/ 102736 h 3248027"/>
              <a:gd name="connsiteX2" fmla="*/ 6595872 w 9162288"/>
              <a:gd name="connsiteY2" fmla="*/ 798095 h 3248027"/>
              <a:gd name="connsiteX3" fmla="*/ 9162288 w 9162288"/>
              <a:gd name="connsiteY3" fmla="*/ 270074 h 3248027"/>
              <a:gd name="connsiteX4" fmla="*/ 9153144 w 9162288"/>
              <a:gd name="connsiteY4" fmla="*/ 2800987 h 3248027"/>
              <a:gd name="connsiteX5" fmla="*/ 6995160 w 9162288"/>
              <a:gd name="connsiteY5" fmla="*/ 3185035 h 3248027"/>
              <a:gd name="connsiteX6" fmla="*/ 3279648 w 9162288"/>
              <a:gd name="connsiteY6" fmla="*/ 2423035 h 3248027"/>
              <a:gd name="connsiteX7" fmla="*/ 18288 w 9162288"/>
              <a:gd name="connsiteY7" fmla="*/ 3075307 h 3248027"/>
              <a:gd name="connsiteX8" fmla="*/ 0 w 9162288"/>
              <a:gd name="connsiteY8" fmla="*/ 181676 h 3248027"/>
              <a:gd name="connsiteX0" fmla="*/ 0 w 9162288"/>
              <a:gd name="connsiteY0" fmla="*/ 155448 h 3221799"/>
              <a:gd name="connsiteX1" fmla="*/ 2727960 w 9162288"/>
              <a:gd name="connsiteY1" fmla="*/ 76508 h 3221799"/>
              <a:gd name="connsiteX2" fmla="*/ 6595872 w 9162288"/>
              <a:gd name="connsiteY2" fmla="*/ 771867 h 3221799"/>
              <a:gd name="connsiteX3" fmla="*/ 9162288 w 9162288"/>
              <a:gd name="connsiteY3" fmla="*/ 243846 h 3221799"/>
              <a:gd name="connsiteX4" fmla="*/ 9153144 w 9162288"/>
              <a:gd name="connsiteY4" fmla="*/ 2774759 h 3221799"/>
              <a:gd name="connsiteX5" fmla="*/ 6995160 w 9162288"/>
              <a:gd name="connsiteY5" fmla="*/ 3158807 h 3221799"/>
              <a:gd name="connsiteX6" fmla="*/ 3279648 w 9162288"/>
              <a:gd name="connsiteY6" fmla="*/ 2396807 h 3221799"/>
              <a:gd name="connsiteX7" fmla="*/ 18288 w 9162288"/>
              <a:gd name="connsiteY7" fmla="*/ 3049079 h 3221799"/>
              <a:gd name="connsiteX8" fmla="*/ 0 w 9162288"/>
              <a:gd name="connsiteY8" fmla="*/ 155448 h 3221799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3279648 w 9162288"/>
              <a:gd name="connsiteY6" fmla="*/ 2382153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43297"/>
              <a:gd name="connsiteX1" fmla="*/ 2828544 w 9162288"/>
              <a:gd name="connsiteY1" fmla="*/ 80024 h 3043297"/>
              <a:gd name="connsiteX2" fmla="*/ 6595872 w 9162288"/>
              <a:gd name="connsiteY2" fmla="*/ 757213 h 3043297"/>
              <a:gd name="connsiteX3" fmla="*/ 9162288 w 9162288"/>
              <a:gd name="connsiteY3" fmla="*/ 229192 h 3043297"/>
              <a:gd name="connsiteX4" fmla="*/ 9153144 w 9162288"/>
              <a:gd name="connsiteY4" fmla="*/ 2760105 h 3043297"/>
              <a:gd name="connsiteX5" fmla="*/ 6690360 w 9162288"/>
              <a:gd name="connsiteY5" fmla="*/ 2746696 h 3043297"/>
              <a:gd name="connsiteX6" fmla="*/ 2865120 w 9162288"/>
              <a:gd name="connsiteY6" fmla="*/ 2307204 h 3043297"/>
              <a:gd name="connsiteX7" fmla="*/ 1619 w 9162288"/>
              <a:gd name="connsiteY7" fmla="*/ 3043297 h 3043297"/>
              <a:gd name="connsiteX8" fmla="*/ 0 w 9162288"/>
              <a:gd name="connsiteY8" fmla="*/ 140794 h 3043297"/>
              <a:gd name="connsiteX0" fmla="*/ 0 w 9153144"/>
              <a:gd name="connsiteY0" fmla="*/ 140794 h 3043297"/>
              <a:gd name="connsiteX1" fmla="*/ 2828544 w 9153144"/>
              <a:gd name="connsiteY1" fmla="*/ 80024 h 3043297"/>
              <a:gd name="connsiteX2" fmla="*/ 6595872 w 9153144"/>
              <a:gd name="connsiteY2" fmla="*/ 757213 h 3043297"/>
              <a:gd name="connsiteX3" fmla="*/ 9144533 w 9153144"/>
              <a:gd name="connsiteY3" fmla="*/ 230295 h 3043297"/>
              <a:gd name="connsiteX4" fmla="*/ 9153144 w 9153144"/>
              <a:gd name="connsiteY4" fmla="*/ 2760105 h 3043297"/>
              <a:gd name="connsiteX5" fmla="*/ 6690360 w 9153144"/>
              <a:gd name="connsiteY5" fmla="*/ 2746696 h 3043297"/>
              <a:gd name="connsiteX6" fmla="*/ 2865120 w 9153144"/>
              <a:gd name="connsiteY6" fmla="*/ 2307204 h 3043297"/>
              <a:gd name="connsiteX7" fmla="*/ 1619 w 9153144"/>
              <a:gd name="connsiteY7" fmla="*/ 3043297 h 3043297"/>
              <a:gd name="connsiteX8" fmla="*/ 0 w 9153144"/>
              <a:gd name="connsiteY8" fmla="*/ 140794 h 3043297"/>
              <a:gd name="connsiteX0" fmla="*/ 0 w 9147403"/>
              <a:gd name="connsiteY0" fmla="*/ 140794 h 3043297"/>
              <a:gd name="connsiteX1" fmla="*/ 2828544 w 9147403"/>
              <a:gd name="connsiteY1" fmla="*/ 80024 h 3043297"/>
              <a:gd name="connsiteX2" fmla="*/ 6595872 w 9147403"/>
              <a:gd name="connsiteY2" fmla="*/ 757213 h 3043297"/>
              <a:gd name="connsiteX3" fmla="*/ 9144533 w 9147403"/>
              <a:gd name="connsiteY3" fmla="*/ 230295 h 3043297"/>
              <a:gd name="connsiteX4" fmla="*/ 9141307 w 9147403"/>
              <a:gd name="connsiteY4" fmla="*/ 2761208 h 3043297"/>
              <a:gd name="connsiteX5" fmla="*/ 6690360 w 9147403"/>
              <a:gd name="connsiteY5" fmla="*/ 2746696 h 3043297"/>
              <a:gd name="connsiteX6" fmla="*/ 2865120 w 9147403"/>
              <a:gd name="connsiteY6" fmla="*/ 2307204 h 3043297"/>
              <a:gd name="connsiteX7" fmla="*/ 1619 w 9147403"/>
              <a:gd name="connsiteY7" fmla="*/ 3043297 h 3043297"/>
              <a:gd name="connsiteX8" fmla="*/ 0 w 9147403"/>
              <a:gd name="connsiteY8" fmla="*/ 140794 h 30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 bwMode="invGray">
          <a:xfrm>
            <a:off x="0" y="1728788"/>
            <a:ext cx="9144000" cy="3308350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381 w 9153525"/>
              <a:gd name="connsiteY0" fmla="*/ 310896 h 3309112"/>
              <a:gd name="connsiteX1" fmla="*/ 2652141 w 9153525"/>
              <a:gd name="connsiteY1" fmla="*/ 45720 h 3309112"/>
              <a:gd name="connsiteX2" fmla="*/ 6986397 w 9153525"/>
              <a:gd name="connsiteY2" fmla="*/ 804672 h 3309112"/>
              <a:gd name="connsiteX3" fmla="*/ 9153525 w 9153525"/>
              <a:gd name="connsiteY3" fmla="*/ 283464 h 3309112"/>
              <a:gd name="connsiteX4" fmla="*/ 9144381 w 9153525"/>
              <a:gd name="connsiteY4" fmla="*/ 2862072 h 3309112"/>
              <a:gd name="connsiteX5" fmla="*/ 6986397 w 9153525"/>
              <a:gd name="connsiteY5" fmla="*/ 3246120 h 3309112"/>
              <a:gd name="connsiteX6" fmla="*/ 3270885 w 9153525"/>
              <a:gd name="connsiteY6" fmla="*/ 2484120 h 3309112"/>
              <a:gd name="connsiteX7" fmla="*/ 0 w 9153525"/>
              <a:gd name="connsiteY7" fmla="*/ 3143536 h 3309112"/>
              <a:gd name="connsiteX8" fmla="*/ 381 w 9153525"/>
              <a:gd name="connsiteY8" fmla="*/ 310896 h 3309112"/>
              <a:gd name="connsiteX0" fmla="*/ 381 w 9144647"/>
              <a:gd name="connsiteY0" fmla="*/ 310896 h 3309112"/>
              <a:gd name="connsiteX1" fmla="*/ 2652141 w 9144647"/>
              <a:gd name="connsiteY1" fmla="*/ 45720 h 3309112"/>
              <a:gd name="connsiteX2" fmla="*/ 6986397 w 9144647"/>
              <a:gd name="connsiteY2" fmla="*/ 804672 h 3309112"/>
              <a:gd name="connsiteX3" fmla="*/ 9144647 w 9144647"/>
              <a:gd name="connsiteY3" fmla="*/ 290862 h 3309112"/>
              <a:gd name="connsiteX4" fmla="*/ 9144381 w 9144647"/>
              <a:gd name="connsiteY4" fmla="*/ 2862072 h 3309112"/>
              <a:gd name="connsiteX5" fmla="*/ 6986397 w 9144647"/>
              <a:gd name="connsiteY5" fmla="*/ 3246120 h 3309112"/>
              <a:gd name="connsiteX6" fmla="*/ 3270885 w 9144647"/>
              <a:gd name="connsiteY6" fmla="*/ 2484120 h 3309112"/>
              <a:gd name="connsiteX7" fmla="*/ 0 w 9144647"/>
              <a:gd name="connsiteY7" fmla="*/ 3143536 h 3309112"/>
              <a:gd name="connsiteX8" fmla="*/ 381 w 9144647"/>
              <a:gd name="connsiteY8" fmla="*/ 310896 h 3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7699248" y="1298448"/>
            <a:ext cx="987552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7013448" y="1929384"/>
            <a:ext cx="512064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685800" y="4114800"/>
            <a:ext cx="1216152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21792" y="2212847"/>
            <a:ext cx="7927848" cy="2203704"/>
          </a:xfrm>
        </p:spPr>
        <p:txBody>
          <a:bodyPr rtlCol="0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6400800" cy="6675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DE16B-71FE-4613-8CE6-8A700237C9D2}" type="datetimeFigureOut">
              <a:rPr lang="en-US"/>
              <a:pPr>
                <a:defRPr/>
              </a:pPr>
              <a:t>9/27/2013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66CBD-5686-47E4-8B96-813B7DF41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55582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 userDrawn="1"/>
        </p:nvSpPr>
        <p:spPr bwMode="gray">
          <a:xfrm>
            <a:off x="0" y="0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8"/>
          <p:cNvSpPr/>
          <p:nvPr userDrawn="1"/>
        </p:nvSpPr>
        <p:spPr bwMode="invGray">
          <a:xfrm>
            <a:off x="0" y="-1588"/>
            <a:ext cx="9144000" cy="109378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9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0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1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57200" y="649224"/>
            <a:ext cx="82296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0B110-F464-45A1-8DFB-CDE6E49962C5}" type="datetimeFigureOut">
              <a:rPr lang="en-US"/>
              <a:pPr>
                <a:defRPr/>
              </a:pPr>
              <a:t>9/27/2013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09858-A9DB-4AF1-9D95-76D67487C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02035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 userDrawn="1"/>
        </p:nvSpPr>
        <p:spPr bwMode="gray">
          <a:xfrm flipV="1">
            <a:off x="0" y="5591175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8"/>
          <p:cNvSpPr/>
          <p:nvPr userDrawn="1"/>
        </p:nvSpPr>
        <p:spPr bwMode="invGray">
          <a:xfrm flipV="1">
            <a:off x="0" y="5780088"/>
            <a:ext cx="9144000" cy="1093787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9"/>
          <p:cNvSpPr/>
          <p:nvPr/>
        </p:nvSpPr>
        <p:spPr bwMode="gray">
          <a:xfrm>
            <a:off x="8147304" y="56418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0"/>
          <p:cNvSpPr/>
          <p:nvPr/>
        </p:nvSpPr>
        <p:spPr bwMode="gray">
          <a:xfrm>
            <a:off x="8641080" y="521208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1"/>
          <p:cNvSpPr/>
          <p:nvPr/>
        </p:nvSpPr>
        <p:spPr bwMode="gray">
          <a:xfrm>
            <a:off x="283464" y="5641848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6931152" y="274638"/>
            <a:ext cx="1755648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91741A-359D-443A-B868-4868328F2301}" type="datetimeFigureOut">
              <a:rPr lang="en-US"/>
              <a:pPr>
                <a:defRPr/>
              </a:pPr>
              <a:t>9/27/2013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C6C1C3-23CC-48CB-9796-63AE05C83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37531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 bwMode="gray">
          <a:xfrm>
            <a:off x="8165592" y="667512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 bwMode="gray">
          <a:xfrm>
            <a:off x="7882128" y="1353312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801368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rtlCol="0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4B73B-577F-4020-AFC6-F530BAC201B7}" type="datetimeFigureOut">
              <a:rPr lang="en-US"/>
              <a:pPr>
                <a:defRPr/>
              </a:pPr>
              <a:t>9/27/2013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2C35B-5C71-47CE-8DC8-B5FDF5CFB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19556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/>
          <p:nvPr/>
        </p:nvSpPr>
        <p:spPr bwMode="gray">
          <a:xfrm>
            <a:off x="0" y="427038"/>
            <a:ext cx="9144000" cy="452596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3996431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7 w 9153196"/>
              <a:gd name="connsiteY3" fmla="*/ 4518094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808828"/>
              <a:gd name="connsiteX1" fmla="*/ 0 w 9153196"/>
              <a:gd name="connsiteY1" fmla="*/ 4757736 h 4808828"/>
              <a:gd name="connsiteX2" fmla="*/ 2983307 w 9153196"/>
              <a:gd name="connsiteY2" fmla="*/ 3938179 h 4808828"/>
              <a:gd name="connsiteX3" fmla="*/ 6766918 w 9153196"/>
              <a:gd name="connsiteY3" fmla="*/ 4459842 h 4808828"/>
              <a:gd name="connsiteX4" fmla="*/ 9149297 w 9153196"/>
              <a:gd name="connsiteY4" fmla="*/ 4461355 h 4808828"/>
              <a:gd name="connsiteX5" fmla="*/ 9153196 w 9153196"/>
              <a:gd name="connsiteY5" fmla="*/ 0 h 4808828"/>
              <a:gd name="connsiteX6" fmla="*/ 52 w 9153196"/>
              <a:gd name="connsiteY6" fmla="*/ 1284 h 4808828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6"/>
          <p:cNvSpPr/>
          <p:nvPr/>
        </p:nvSpPr>
        <p:spPr bwMode="invGray">
          <a:xfrm>
            <a:off x="0" y="0"/>
            <a:ext cx="9144000" cy="452596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 bwMode="gray">
          <a:xfrm>
            <a:off x="8065008" y="3849624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 bwMode="gray">
          <a:xfrm>
            <a:off x="7790688" y="453542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9"/>
          <p:cNvSpPr/>
          <p:nvPr/>
        </p:nvSpPr>
        <p:spPr bwMode="gray">
          <a:xfrm>
            <a:off x="301752" y="3840480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3000" y="5129784"/>
            <a:ext cx="7287768" cy="1362075"/>
          </a:xfrm>
        </p:spPr>
        <p:txBody>
          <a:bodyPr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143000" y="4425696"/>
            <a:ext cx="7287768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F0CB-AFE5-4D90-91AA-5C8B79CEA4B2}" type="datetimeFigureOut">
              <a:rPr lang="en-US"/>
              <a:pPr>
                <a:defRPr/>
              </a:pPr>
              <a:t>9/27/2013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B18AB-489F-4845-9A86-CA2E4D92C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66214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 bwMode="gray">
          <a:xfrm>
            <a:off x="0" y="0"/>
            <a:ext cx="9144000" cy="1928813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2104644"/>
              <a:gd name="connsiteX1" fmla="*/ 0 w 9144000"/>
              <a:gd name="connsiteY1" fmla="*/ 1929384 h 2104644"/>
              <a:gd name="connsiteX2" fmla="*/ 2971800 w 9144000"/>
              <a:gd name="connsiteY2" fmla="*/ 1307592 h 2104644"/>
              <a:gd name="connsiteX3" fmla="*/ 9134856 w 9144000"/>
              <a:gd name="connsiteY3" fmla="*/ 1609344 h 2104644"/>
              <a:gd name="connsiteX4" fmla="*/ 9144000 w 9144000"/>
              <a:gd name="connsiteY4" fmla="*/ 0 h 2104644"/>
              <a:gd name="connsiteX5" fmla="*/ 8503920 w 9144000"/>
              <a:gd name="connsiteY5" fmla="*/ 0 h 2104644"/>
              <a:gd name="connsiteX6" fmla="*/ 3858768 w 9144000"/>
              <a:gd name="connsiteY6" fmla="*/ 320040 h 2104644"/>
              <a:gd name="connsiteX7" fmla="*/ 0 w 9144000"/>
              <a:gd name="connsiteY7" fmla="*/ 256032 h 210464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 bwMode="invGray">
          <a:xfrm>
            <a:off x="0" y="228600"/>
            <a:ext cx="9144000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09700"/>
              <a:gd name="connsiteX1" fmla="*/ 4544568 w 9144000"/>
              <a:gd name="connsiteY1" fmla="*/ 234696 h 1409700"/>
              <a:gd name="connsiteX2" fmla="*/ 9144000 w 9144000"/>
              <a:gd name="connsiteY2" fmla="*/ 33528 h 1409700"/>
              <a:gd name="connsiteX3" fmla="*/ 9144000 w 9144000"/>
              <a:gd name="connsiteY3" fmla="*/ 1075944 h 1409700"/>
              <a:gd name="connsiteX4" fmla="*/ 4407408 w 9144000"/>
              <a:gd name="connsiteY4" fmla="*/ 1011936 h 1409700"/>
              <a:gd name="connsiteX5" fmla="*/ 9144 w 9144000"/>
              <a:gd name="connsiteY5" fmla="*/ 1377696 h 1409700"/>
              <a:gd name="connsiteX6" fmla="*/ 0 w 9144000"/>
              <a:gd name="connsiteY6" fmla="*/ 426720 h 1409700"/>
              <a:gd name="connsiteX0" fmla="*/ 381 w 9144381"/>
              <a:gd name="connsiteY0" fmla="*/ 426720 h 1409700"/>
              <a:gd name="connsiteX1" fmla="*/ 4544949 w 9144381"/>
              <a:gd name="connsiteY1" fmla="*/ 234696 h 1409700"/>
              <a:gd name="connsiteX2" fmla="*/ 9144381 w 9144381"/>
              <a:gd name="connsiteY2" fmla="*/ 33528 h 1409700"/>
              <a:gd name="connsiteX3" fmla="*/ 9144381 w 9144381"/>
              <a:gd name="connsiteY3" fmla="*/ 1075944 h 1409700"/>
              <a:gd name="connsiteX4" fmla="*/ 4407789 w 9144381"/>
              <a:gd name="connsiteY4" fmla="*/ 1011936 h 1409700"/>
              <a:gd name="connsiteX5" fmla="*/ 0 w 9144381"/>
              <a:gd name="connsiteY5" fmla="*/ 1384071 h 1409700"/>
              <a:gd name="connsiteX6" fmla="*/ 381 w 9144381"/>
              <a:gd name="connsiteY6" fmla="*/ 42672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8311896" y="100584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7562088" y="173736"/>
            <a:ext cx="36576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210312" y="932688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AA9CB-A1BE-4BBB-ABEC-C156E7E8B7D7}" type="datetimeFigureOut">
              <a:rPr lang="en-US"/>
              <a:pPr>
                <a:defRPr/>
              </a:pPr>
              <a:t>9/27/2013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A0368-2F50-4CB9-B6C6-034E1637C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20879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9"/>
          <p:cNvSpPr/>
          <p:nvPr/>
        </p:nvSpPr>
        <p:spPr bwMode="gray">
          <a:xfrm>
            <a:off x="8229600" y="1005840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7699248" y="96926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4328"/>
            <a:ext cx="4040188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24328"/>
            <a:ext cx="4041775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87452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4645025" y="187452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E3FCE-D28B-4140-8FB0-3DD6BBE43B91}" type="datetimeFigureOut">
              <a:rPr lang="en-US"/>
              <a:pPr>
                <a:defRPr/>
              </a:pPr>
              <a:t>9/27/2013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572E7-0028-4FAE-AE25-15C7E5E04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53055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/>
          <p:nvPr/>
        </p:nvSpPr>
        <p:spPr bwMode="gray">
          <a:xfrm>
            <a:off x="0" y="0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5"/>
          <p:cNvSpPr/>
          <p:nvPr/>
        </p:nvSpPr>
        <p:spPr bwMode="invGray">
          <a:xfrm>
            <a:off x="0" y="-1588"/>
            <a:ext cx="9144000" cy="109378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6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84632" y="813816"/>
            <a:ext cx="8229600" cy="1143000"/>
          </a:xfrm>
        </p:spPr>
        <p:txBody>
          <a:bodyPr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EB218-CA85-4B04-A502-91368EEFD700}" type="datetimeFigureOut">
              <a:rPr lang="en-US"/>
              <a:pPr>
                <a:defRPr/>
              </a:pPr>
              <a:t>9/27/2013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63AD7-525A-4A48-ABB9-3AD3A21BE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50423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1588"/>
            <a:ext cx="9150350" cy="1282701"/>
            <a:chOff x="-52" y="-1972"/>
            <a:chExt cx="9150672" cy="1283795"/>
          </a:xfrm>
        </p:grpSpPr>
        <p:sp>
          <p:nvSpPr>
            <p:cNvPr id="3" name="Freeform 5"/>
            <p:cNvSpPr/>
            <p:nvPr userDrawn="1"/>
          </p:nvSpPr>
          <p:spPr bwMode="invGray">
            <a:xfrm>
              <a:off x="-52" y="-383"/>
              <a:ext cx="9150672" cy="1282206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Freeform 6"/>
            <p:cNvSpPr/>
            <p:nvPr userDrawn="1"/>
          </p:nvSpPr>
          <p:spPr bwMode="invGray">
            <a:xfrm>
              <a:off x="-52" y="-1972"/>
              <a:ext cx="9144322" cy="109472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Oval 7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78F84-6159-4006-89CF-31FDD459AE61}" type="datetimeFigureOut">
              <a:rPr lang="en-US"/>
              <a:pPr>
                <a:defRPr/>
              </a:pPr>
              <a:t>9/27/2013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62D1E-EE0F-4CFE-8C95-C35AADE17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96750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5400000">
            <a:off x="-2893219" y="2886869"/>
            <a:ext cx="6891338" cy="1104900"/>
            <a:chOff x="-18448" y="-1967"/>
            <a:chExt cx="9176991" cy="1292024"/>
          </a:xfrm>
        </p:grpSpPr>
        <p:sp>
          <p:nvSpPr>
            <p:cNvPr id="6" name="Freeform 8"/>
            <p:cNvSpPr/>
            <p:nvPr userDrawn="1"/>
          </p:nvSpPr>
          <p:spPr bwMode="invGray">
            <a:xfrm>
              <a:off x="-18448" y="-110"/>
              <a:ext cx="9176991" cy="1290167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9"/>
            <p:cNvSpPr/>
            <p:nvPr userDrawn="1"/>
          </p:nvSpPr>
          <p:spPr bwMode="invGray">
            <a:xfrm>
              <a:off x="-29017" y="-1966"/>
              <a:ext cx="9149508" cy="1266035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05255" y="273050"/>
            <a:ext cx="7781544" cy="950976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04" y="1371600"/>
            <a:ext cx="5111750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12" y="1362456"/>
            <a:ext cx="2569464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325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C9DF5-BA49-4506-973A-AF547F0DAC1D}" type="datetimeFigureOut">
              <a:rPr lang="en-US"/>
              <a:pPr>
                <a:defRPr/>
              </a:pPr>
              <a:t>9/27/2013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303B9-5B07-48AC-AD57-AFAD67A9C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65350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5400000">
            <a:off x="-2893219" y="2886869"/>
            <a:ext cx="6891338" cy="1104900"/>
            <a:chOff x="-18448" y="-1967"/>
            <a:chExt cx="9176991" cy="1292024"/>
          </a:xfrm>
        </p:grpSpPr>
        <p:sp>
          <p:nvSpPr>
            <p:cNvPr id="6" name="Freeform 8"/>
            <p:cNvSpPr/>
            <p:nvPr userDrawn="1"/>
          </p:nvSpPr>
          <p:spPr bwMode="invGray">
            <a:xfrm>
              <a:off x="-18448" y="-110"/>
              <a:ext cx="9176991" cy="1290167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9"/>
            <p:cNvSpPr/>
            <p:nvPr userDrawn="1"/>
          </p:nvSpPr>
          <p:spPr bwMode="invGray">
            <a:xfrm>
              <a:off x="-29017" y="-1966"/>
              <a:ext cx="9149508" cy="1266035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Oval 10"/>
          <p:cNvSpPr/>
          <p:nvPr/>
        </p:nvSpPr>
        <p:spPr bwMode="gray">
          <a:xfrm>
            <a:off x="6858000" y="3886200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5788152" y="457200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12"/>
          <p:cNvSpPr/>
          <p:nvPr/>
        </p:nvSpPr>
        <p:spPr bwMode="gray">
          <a:xfrm>
            <a:off x="1216152" y="384048"/>
            <a:ext cx="73152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257800" y="987552"/>
            <a:ext cx="3730752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30352" y="1216152"/>
            <a:ext cx="4645152" cy="4645152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6088" y="1901952"/>
            <a:ext cx="3712464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325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E8185-D339-46FD-868D-EF321D1854FE}" type="datetimeFigureOut">
              <a:rPr lang="en-US"/>
              <a:pPr>
                <a:defRPr/>
              </a:pPr>
              <a:t>9/27/2013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E6982-28DD-40A9-BF07-3EB8B7731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84018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9153525" cy="186213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0" y="0"/>
            <a:ext cx="9153525" cy="148113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87A30D-E9B3-4634-A737-19F32A8A367E}" type="datetimeFigureOut">
              <a:rPr lang="en-US"/>
              <a:pPr>
                <a:defRPr/>
              </a:pPr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325"/>
            <a:ext cx="2895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AE3032-A150-4B16-854E-D9FA40512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ransition spd="slow"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E8C2E"/>
        </a:buClr>
        <a:buSzPct val="85000"/>
        <a:buFont typeface="Wingdings" pitchFamily="2" charset="2"/>
        <a:buChar char="¢"/>
        <a:defRPr lang="en-US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CD416"/>
        </a:buClr>
        <a:buSzPct val="85000"/>
        <a:buFont typeface="Wingdings" pitchFamily="2" charset="2"/>
        <a:buChar char="¤"/>
        <a:defRPr lang="en-US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BDFB"/>
        </a:buClr>
        <a:buSzPct val="85000"/>
        <a:buFont typeface="Wingdings" pitchFamily="2" charset="2"/>
        <a:buChar char="¤"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¤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489FF"/>
        </a:buClr>
        <a:buSzPct val="85000"/>
        <a:buFont typeface="Wingdings" pitchFamily="2" charset="2"/>
        <a:buChar char="¤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6921500" y="-250825"/>
            <a:ext cx="1036638" cy="79375"/>
          </a:xfrm>
          <a:ln>
            <a:miter lim="800000"/>
            <a:headEnd/>
            <a:tailEnd/>
          </a:ln>
          <a:extLst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1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33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7029450"/>
            <a:ext cx="6400800" cy="666750"/>
          </a:xfrm>
        </p:spPr>
        <p:txBody>
          <a:bodyPr/>
          <a:lstStyle/>
          <a:p>
            <a:pPr>
              <a:buClr>
                <a:srgbClr val="FE8C2E"/>
              </a:buClr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37" y="3717032"/>
            <a:ext cx="295232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15616" y="116632"/>
            <a:ext cx="7227942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bliqueTop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6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Закаливание – </a:t>
            </a:r>
          </a:p>
          <a:p>
            <a:pPr algn="ctr">
              <a:defRPr/>
            </a:pPr>
            <a:r>
              <a:rPr lang="ru-RU" sz="6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путь к здоровью</a:t>
            </a:r>
          </a:p>
        </p:txBody>
      </p:sp>
      <p:sp>
        <p:nvSpPr>
          <p:cNvPr id="13319" name="TextBox 5"/>
          <p:cNvSpPr txBox="1">
            <a:spLocks noChangeArrowheads="1"/>
          </p:cNvSpPr>
          <p:nvPr/>
        </p:nvSpPr>
        <p:spPr bwMode="auto">
          <a:xfrm>
            <a:off x="7380288" y="5013325"/>
            <a:ext cx="15176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>
                <a:latin typeface="Times New Roman" pitchFamily="18" charset="0"/>
                <a:cs typeface="Times New Roman" pitchFamily="18" charset="0"/>
              </a:rPr>
              <a:t>Презентацию</a:t>
            </a:r>
          </a:p>
          <a:p>
            <a:pPr eaLnBrk="1" hangingPunct="1"/>
            <a:r>
              <a:rPr lang="ru-RU" sz="140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eaLnBrk="1" hangingPunct="1"/>
            <a:r>
              <a:rPr lang="ru-RU" sz="1400">
                <a:latin typeface="Times New Roman" pitchFamily="18" charset="0"/>
                <a:cs typeface="Times New Roman" pitchFamily="18" charset="0"/>
              </a:rPr>
              <a:t>воспитатель ОСР</a:t>
            </a:r>
          </a:p>
          <a:p>
            <a:pPr eaLnBrk="1" hangingPunct="1"/>
            <a:r>
              <a:rPr lang="ru-RU" sz="1400">
                <a:latin typeface="Times New Roman" pitchFamily="18" charset="0"/>
                <a:cs typeface="Times New Roman" pitchFamily="18" charset="0"/>
              </a:rPr>
              <a:t>В. Ю. Чернова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-30163"/>
            <a:ext cx="7780337" cy="60326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23555" name="Текст 3"/>
          <p:cNvSpPr>
            <a:spLocks noGrp="1"/>
          </p:cNvSpPr>
          <p:nvPr>
            <p:ph type="body" sz="half" idx="2"/>
          </p:nvPr>
        </p:nvSpPr>
        <p:spPr>
          <a:xfrm>
            <a:off x="-103188" y="1341438"/>
            <a:ext cx="74613" cy="476408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2348">
            <a:off x="4505945" y="472449"/>
            <a:ext cx="4638877" cy="3479158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954">
            <a:off x="-47034" y="370662"/>
            <a:ext cx="4908909" cy="3681683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638" y="3062996"/>
            <a:ext cx="5425674" cy="407351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7324">
            <a:off x="117475" y="4570413"/>
            <a:ext cx="20335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4165600"/>
            <a:ext cx="2032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419" y="0"/>
            <a:ext cx="8941871" cy="92333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none">
            <a:spAutoFit/>
            <a:scene3d>
              <a:camera prst="obliqueTop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Дыхательная гимнастика</a:t>
            </a:r>
          </a:p>
        </p:txBody>
      </p:sp>
      <p:sp>
        <p:nvSpPr>
          <p:cNvPr id="23562" name="Объект 14"/>
          <p:cNvSpPr>
            <a:spLocks noGrp="1"/>
          </p:cNvSpPr>
          <p:nvPr>
            <p:ph idx="1"/>
          </p:nvPr>
        </p:nvSpPr>
        <p:spPr>
          <a:xfrm>
            <a:off x="9309100" y="1162050"/>
            <a:ext cx="82550" cy="475615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63706E-6 L 0.26354 -0.69836 L 0.31024 -0.74578 L 0.37187 -0.76058 L 0.42239 -0.75804 L 0.45225 -0.73815 L 0.48316 -0.70831 L 0.51111 -0.67222 L 0.75607 0.03609 " pathEditMode="relative" ptsTypes="AAAAAAA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417 L -0.30278 -0.21374 L -0.40799 -0.24913 L -0.47396 -0.24404 L -0.53247 -0.21512 L -0.59375 -0.18713 L -0.65104 -0.14156 L -0.70764 -0.0835 L -0.74879 -0.01873 L -0.76684 0.01689 " pathEditMode="relative" rAng="0" ptsTypes="AAAAAAAA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51" y="-120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7163"/>
            <a:ext cx="3455987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195">
            <a:off x="-180528" y="2915825"/>
            <a:ext cx="5343716" cy="400778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688">
            <a:off x="4521506" y="273538"/>
            <a:ext cx="4775878" cy="358190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2334">
            <a:off x="4628368" y="3498080"/>
            <a:ext cx="4734313" cy="355073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03648" y="-1105"/>
            <a:ext cx="6535443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bliqueTop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Солнечные ванны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1" y="188640"/>
            <a:ext cx="8950895" cy="660648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970771" y="2378589"/>
            <a:ext cx="3473437" cy="1323439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HeroicExtremeRightFacing"/>
            <a:lightRig rig="threePt" dir="t">
              <a:rot lat="0" lon="0" rev="0"/>
            </a:lightRig>
          </a:scene3d>
          <a:sp3d extrusionH="38100" prstMaterial="clear">
            <a:bevelT w="260350" h="50800" prst="angle"/>
            <a:bevelB prst="softRound"/>
          </a:sp3d>
        </p:spPr>
        <p:txBody>
          <a:bodyPr>
            <a:spAutoFit/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Вода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6175375" y="1404938"/>
            <a:ext cx="2968625" cy="194786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77563" y="1900977"/>
            <a:ext cx="256480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умывание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80963"/>
            <a:ext cx="308927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38"/>
            <a:ext cx="3154363" cy="227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4235450"/>
            <a:ext cx="340836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3860800"/>
            <a:ext cx="3389312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02272" y="400353"/>
            <a:ext cx="2735108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обливание</a:t>
            </a:r>
          </a:p>
          <a:p>
            <a:pPr algn="ctr">
              <a:defRPr/>
            </a:pPr>
            <a:r>
              <a:rPr lang="ru-RU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ног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4830" y="1539684"/>
            <a:ext cx="296042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полоскание</a:t>
            </a:r>
          </a:p>
          <a:p>
            <a:pPr algn="ctr">
              <a:defRPr/>
            </a:pPr>
            <a:r>
              <a:rPr lang="ru-RU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54550" y="4142423"/>
            <a:ext cx="238231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дорожка</a:t>
            </a:r>
          </a:p>
          <a:p>
            <a:pPr algn="ctr">
              <a:defRPr/>
            </a:pPr>
            <a:r>
              <a:rPr lang="ru-RU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здоровья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66433" y="4581127"/>
            <a:ext cx="2601994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обширное</a:t>
            </a:r>
          </a:p>
          <a:p>
            <a:pPr algn="ctr">
              <a:defRPr/>
            </a:pPr>
            <a:r>
              <a:rPr lang="ru-RU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умывание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9124"/>
            <a:ext cx="3435846" cy="4581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61373"/>
            <a:ext cx="3458276" cy="4611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02" y="2276872"/>
            <a:ext cx="2963448" cy="3951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96924" y="-127647"/>
            <a:ext cx="7508209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bliqueTop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Умывание</a:t>
            </a:r>
          </a:p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Обширное умывание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611" y="116632"/>
            <a:ext cx="5166066" cy="688808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-218673"/>
            <a:ext cx="4968552" cy="662473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81" y="544983"/>
            <a:ext cx="4734763" cy="6313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88640"/>
            <a:ext cx="4932040" cy="3699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7740">
            <a:off x="544744" y="3268417"/>
            <a:ext cx="4991345" cy="3743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67229" y="-145611"/>
            <a:ext cx="560954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bliqueTop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Полоскание рта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-99392"/>
            <a:ext cx="535364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bliqueTop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Обливание ног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123">
            <a:off x="4211376" y="810391"/>
            <a:ext cx="4407954" cy="5877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3" y="620688"/>
            <a:ext cx="4608513" cy="583745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3357">
            <a:off x="488125" y="-2038617"/>
            <a:ext cx="8014962" cy="10686616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хема 3"/>
          <p:cNvGraphicFramePr/>
          <p:nvPr/>
        </p:nvGraphicFramePr>
        <p:xfrm>
          <a:off x="107504" y="260648"/>
          <a:ext cx="9018349" cy="6323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468065" y="554359"/>
            <a:ext cx="2293320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Массажный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коврик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924944"/>
            <a:ext cx="2504275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Дорожка из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грубой ткани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2996952"/>
            <a:ext cx="2049022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Ребристая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доска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89810" y="5373215"/>
            <a:ext cx="1705147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Солевая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дорожка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85436" y="2924944"/>
            <a:ext cx="2058577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bliqueTop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Дорожка</a:t>
            </a:r>
          </a:p>
          <a:p>
            <a:pPr algn="ctr">
              <a:defRPr/>
            </a:pP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здоровья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2944">
            <a:off x="4201076" y="-227668"/>
            <a:ext cx="3569291" cy="475905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88640"/>
            <a:ext cx="4698522" cy="626469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8466">
            <a:off x="4253231" y="3306679"/>
            <a:ext cx="4569018" cy="3426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8004" y="-99392"/>
            <a:ext cx="7842082" cy="17543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bliqueTop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Бодрящая гимнастика</a:t>
            </a:r>
          </a:p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Самомассаж стоп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558">
            <a:off x="4379752" y="1999406"/>
            <a:ext cx="4991902" cy="3743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8288">
            <a:off x="-170440" y="2199840"/>
            <a:ext cx="5033487" cy="3775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850" y="-2259013"/>
            <a:ext cx="8229600" cy="1143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3352304" cy="251327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27" y="-170540"/>
            <a:ext cx="2755698" cy="285435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041262" y="476672"/>
            <a:ext cx="306147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Современные</a:t>
            </a:r>
          </a:p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факторы</a:t>
            </a:r>
          </a:p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здоровья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538" y="-159728"/>
            <a:ext cx="9847085" cy="698976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7830">
            <a:off x="4304453" y="3051184"/>
            <a:ext cx="4572000" cy="3429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988" y="6858000"/>
            <a:ext cx="7288212" cy="6667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888" y="7100888"/>
            <a:ext cx="7288212" cy="5397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752" y="1484784"/>
            <a:ext cx="5544616" cy="415846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0460" y="-99392"/>
            <a:ext cx="8243090" cy="1754326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  <a:scene3d>
              <a:camera prst="obliqueTop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Солнце, воздух и вода-</a:t>
            </a:r>
          </a:p>
          <a:p>
            <a:pPr algn="ctr"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наши верные друзья!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57392"/>
            <a:ext cx="7927848" cy="51447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6858000"/>
            <a:ext cx="6400800" cy="60325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132856"/>
            <a:ext cx="11233248" cy="1757809"/>
          </a:xfrm>
          <a:prstGeom prst="rect">
            <a:avLst/>
          </a:prstGeom>
          <a:noFill/>
        </p:spPr>
        <p:txBody>
          <a:bodyPr wrap="none">
            <a:prstTxWarp prst="textWave4">
              <a:avLst/>
            </a:prstTxWarp>
            <a:spAutoFit/>
            <a:scene3d>
              <a:camera prst="perspectiveContrastingRightFacing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54" y="860492"/>
            <a:ext cx="7172346" cy="5992281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07950" y="404813"/>
            <a:ext cx="8856663" cy="923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0" dirty="0"/>
              <a:t/>
            </a:r>
            <a:br>
              <a:rPr lang="ru-RU" b="0" dirty="0"/>
            </a:br>
            <a:endParaRPr lang="ru-RU" b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5" y="188640"/>
            <a:ext cx="8373831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bliqueTop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Принципы закаливания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11970"/>
            <a:ext cx="8517848" cy="59093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систематичность</a:t>
            </a:r>
          </a:p>
          <a:p>
            <a:pPr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постепенность</a:t>
            </a:r>
          </a:p>
          <a:p>
            <a:pPr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последовательность</a:t>
            </a:r>
          </a:p>
          <a:p>
            <a:pPr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комплексность</a:t>
            </a:r>
          </a:p>
          <a:p>
            <a:pPr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учет индивидуальных особенностей</a:t>
            </a:r>
          </a:p>
          <a:p>
            <a:pPr marL="685800" indent="-685800" algn="just">
              <a:buFontTx/>
              <a:buChar char="-"/>
              <a:defRPr/>
            </a:pP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9828213" y="847725"/>
            <a:ext cx="46037" cy="54006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64082" y="116632"/>
            <a:ext cx="2639249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bliqueTop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1" y="1039962"/>
            <a:ext cx="8064897" cy="452431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повышать сопротивляемость детского организма различным заболеваниями </a:t>
            </a:r>
          </a:p>
          <a:p>
            <a:pPr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развивать выносливость организма при изменяющихся факторах внешней среды</a:t>
            </a:r>
          </a:p>
          <a:p>
            <a:pPr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воспитывать у детей потребность в свежем воздухе, приучать их не бояться холодной воды и других факторов закаливания </a:t>
            </a:r>
          </a:p>
          <a:p>
            <a:pPr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воспитывать стрессоустойчивость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39625" y="-99392"/>
            <a:ext cx="7992888" cy="17543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Закаливание в режиме повседневной жизни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1593" y="1988840"/>
            <a:ext cx="8396871" cy="452431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а) выработка потребности к широкому пользованию свежим наружным воздухом в помещении</a:t>
            </a:r>
          </a:p>
          <a:p>
            <a:pPr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б) рациональная одежда</a:t>
            </a:r>
          </a:p>
          <a:p>
            <a:pPr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в) длительное пребывание на воздухе в любую погоду</a:t>
            </a:r>
          </a:p>
          <a:p>
            <a:pPr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г) воспитание привычки к холодной воде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6891338"/>
            <a:ext cx="7286625" cy="136207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913" y="6884988"/>
            <a:ext cx="7288212" cy="712787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" y="260648"/>
            <a:ext cx="9144000" cy="19389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1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средства закаливания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08303" y="4725144"/>
            <a:ext cx="3127395" cy="1569660"/>
          </a:xfrm>
          <a:prstGeom prst="rect">
            <a:avLst/>
          </a:prstGeom>
          <a:noFill/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вода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93" y="1844824"/>
            <a:ext cx="5715000" cy="344805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68744" y="3568849"/>
            <a:ext cx="4454233" cy="1569660"/>
          </a:xfrm>
          <a:prstGeom prst="rect">
            <a:avLst/>
          </a:prstGeom>
          <a:noFill/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воздух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6513" y="3863039"/>
            <a:ext cx="4608513" cy="1569660"/>
          </a:xfrm>
          <a:prstGeom prst="rect">
            <a:avLst/>
          </a:prstGeom>
          <a:noFill/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ContrastingRigh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солнце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9" y="-603448"/>
            <a:ext cx="6925462" cy="790887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446877" y="0"/>
            <a:ext cx="4100226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bliqueTop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8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воздух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3870" y="1449012"/>
            <a:ext cx="8326239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 воздушные ванны</a:t>
            </a:r>
          </a:p>
          <a:p>
            <a:pPr>
              <a:defRPr/>
            </a:pP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 строгое соблюдение режима проветривания</a:t>
            </a:r>
          </a:p>
          <a:p>
            <a:pPr>
              <a:defRPr/>
            </a:pP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 дневной сон летом с доступом свежего воздуха, зимой -  в хорошо проветренном помещении</a:t>
            </a:r>
          </a:p>
          <a:p>
            <a:pPr>
              <a:defRPr/>
            </a:pP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 дыхательная гимнастика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823913" y="-315913"/>
            <a:ext cx="7781925" cy="46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900113" y="-17463"/>
            <a:ext cx="653415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243408"/>
            <a:ext cx="7331532" cy="719507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" name="Пятно 2 10"/>
          <p:cNvSpPr/>
          <p:nvPr/>
        </p:nvSpPr>
        <p:spPr>
          <a:xfrm>
            <a:off x="0" y="2373406"/>
            <a:ext cx="5072063" cy="384165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Гимнастика Спортивные занятия</a:t>
            </a:r>
          </a:p>
        </p:txBody>
      </p:sp>
      <p:sp>
        <p:nvSpPr>
          <p:cNvPr id="14" name="Пятно 2 13"/>
          <p:cNvSpPr/>
          <p:nvPr/>
        </p:nvSpPr>
        <p:spPr>
          <a:xfrm>
            <a:off x="4357688" y="2214563"/>
            <a:ext cx="4786312" cy="38703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Прогулки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Игры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786188" y="938213"/>
            <a:ext cx="1146175" cy="1435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292725" y="938213"/>
            <a:ext cx="792163" cy="13477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77123" y="15007"/>
            <a:ext cx="6670289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bliqueTop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Воздушные ванны</a:t>
            </a:r>
          </a:p>
        </p:txBody>
      </p:sp>
      <p:sp>
        <p:nvSpPr>
          <p:cNvPr id="20490" name="Объект 15"/>
          <p:cNvSpPr>
            <a:spLocks noGrp="1"/>
          </p:cNvSpPr>
          <p:nvPr>
            <p:ph idx="1"/>
          </p:nvPr>
        </p:nvSpPr>
        <p:spPr>
          <a:xfrm>
            <a:off x="9396413" y="1330325"/>
            <a:ext cx="46037" cy="4754563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6858000"/>
            <a:ext cx="7288213" cy="136207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450" y="6858000"/>
            <a:ext cx="7288213" cy="712788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12593" y="8982"/>
            <a:ext cx="184730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48" y="26440"/>
            <a:ext cx="4483661" cy="3356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9769">
            <a:off x="-45312" y="3251170"/>
            <a:ext cx="4764021" cy="3573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9962">
            <a:off x="4559135" y="3273121"/>
            <a:ext cx="4705486" cy="35291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6" y="18106"/>
            <a:ext cx="4643869" cy="34829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36800"/>
            <a:ext cx="20955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10271170">
  <a:themeElements>
    <a:clrScheme name="Natural01">
      <a:dk1>
        <a:sysClr val="windowText" lastClr="000000"/>
      </a:dk1>
      <a:lt1>
        <a:sysClr val="window" lastClr="FFFFFF"/>
      </a:lt1>
      <a:dk2>
        <a:srgbClr val="1F6299"/>
      </a:dk2>
      <a:lt2>
        <a:srgbClr val="DFF0F7"/>
      </a:lt2>
      <a:accent1>
        <a:srgbClr val="40C6D8"/>
      </a:accent1>
      <a:accent2>
        <a:srgbClr val="5581FD"/>
      </a:accent2>
      <a:accent3>
        <a:srgbClr val="33BDFB"/>
      </a:accent3>
      <a:accent4>
        <a:srgbClr val="4CD416"/>
      </a:accent4>
      <a:accent5>
        <a:srgbClr val="FE8C2E"/>
      </a:accent5>
      <a:accent6>
        <a:srgbClr val="C489FF"/>
      </a:accent6>
      <a:hlink>
        <a:srgbClr val="D98609"/>
      </a:hlink>
      <a:folHlink>
        <a:srgbClr val="85DFD0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tural01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31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0000"/>
                <a:satMod val="2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4000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alpha val="38000"/>
                <a:satMod val="150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000000"/>
            </a:lightRig>
          </a:scene3d>
          <a:sp3d contourW="6350" prstMaterial="flat">
            <a:bevelT h="889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1915</TotalTime>
  <Words>223</Words>
  <Application>Microsoft Office PowerPoint</Application>
  <PresentationFormat>Экран (4:3)</PresentationFormat>
  <Paragraphs>88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Tahoma</vt:lpstr>
      <vt:lpstr>Wingdings</vt:lpstr>
      <vt:lpstr>Calibri</vt:lpstr>
      <vt:lpstr>Times New Roman</vt:lpstr>
      <vt:lpstr>TS010271170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lastModifiedBy>Вячеслав</cp:lastModifiedBy>
  <cp:revision>138</cp:revision>
  <cp:lastPrinted>2013-09-22T07:18:55Z</cp:lastPrinted>
  <dcterms:created xsi:type="dcterms:W3CDTF">2011-02-11T16:34:42Z</dcterms:created>
  <dcterms:modified xsi:type="dcterms:W3CDTF">2013-09-27T09:04:25Z</dcterms:modified>
</cp:coreProperties>
</file>