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4" r:id="rId2"/>
    <p:sldId id="267" r:id="rId3"/>
    <p:sldId id="26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Лавр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лав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4320480" cy="5228811"/>
          </a:xfrm>
        </p:spPr>
      </p:pic>
      <p:pic>
        <p:nvPicPr>
          <p:cNvPr id="6" name="Содержимое 5" descr="Lav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4059238" cy="3608212"/>
          </a:xfrm>
        </p:spPr>
      </p:pic>
      <p:pic>
        <p:nvPicPr>
          <p:cNvPr id="7" name="Рисунок 6" descr="лавровый ли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429000"/>
            <a:ext cx="4014014" cy="32129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err="1" smtClean="0">
                <a:solidFill>
                  <a:schemeClr val="bg1"/>
                </a:solidFill>
                <a:latin typeface="+mn-lt"/>
              </a:rPr>
              <a:t>Пинус</a:t>
            </a:r>
            <a:r>
              <a:rPr lang="ru-RU" sz="7200" b="1" dirty="0" smtClean="0">
                <a:solidFill>
                  <a:schemeClr val="bg1"/>
                </a:solidFill>
                <a:latin typeface="+mn-lt"/>
              </a:rPr>
              <a:t> пиния</a:t>
            </a:r>
            <a:endParaRPr lang="ru-RU" sz="7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Содержимое 4" descr="Пинус пиния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4242379" cy="4968552"/>
          </a:xfrm>
        </p:spPr>
      </p:pic>
      <p:pic>
        <p:nvPicPr>
          <p:cNvPr id="6" name="Содержимое 5" descr="Pinocchio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340768"/>
            <a:ext cx="3312368" cy="5213591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3816424" cy="508856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+mn-lt"/>
              </a:rPr>
              <a:t>Слоновая пальма</a:t>
            </a:r>
            <a:endParaRPr lang="ru-RU" sz="7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Рисунок 4" descr="mavrikii-palma-slonovya-noga-beaucarnea-recurvata-159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772816"/>
            <a:ext cx="4585071" cy="40690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219</TotalTime>
  <Words>6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Бумажная</vt:lpstr>
      <vt:lpstr>   Лавр</vt:lpstr>
      <vt:lpstr>Пинус пиния</vt:lpstr>
      <vt:lpstr>Слоновая пальма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65</cp:revision>
  <dcterms:created xsi:type="dcterms:W3CDTF">2014-11-16T15:24:33Z</dcterms:created>
  <dcterms:modified xsi:type="dcterms:W3CDTF">2014-11-30T17:48:31Z</dcterms:modified>
</cp:coreProperties>
</file>