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7" Type="http://schemas.openxmlformats.org/officeDocument/2006/relationships/image" Target="../media/image19.png"/><Relationship Id="rId2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1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horse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7" Type="http://schemas.openxmlformats.org/officeDocument/2006/relationships/image" Target="../media/image21.png"/><Relationship Id="rId2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1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horse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7" Type="http://schemas.openxmlformats.org/officeDocument/2006/relationships/image" Target="../media/image23.png"/><Relationship Id="rId2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3;&#1086;&#1096;&#1072;&#1076;&#1100;.mp3" TargetMode="External"/><Relationship Id="rId1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horse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79;&#1072;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79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79;&#1072;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79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cat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dog1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1" Type="http://schemas.microsoft.com/office/2007/relationships/media" Target="file:///C:\Users\&#1042;&#1086;&#1083;&#1086;&#1076;&#1080;&#1085;&#1099;\Desktop\&#1050;&#1072;&#1090;&#1103;%20&#1088;&#1072;&#1073;&#1086;&#1090;&#1072;\&#1057;%20&#1053;&#1054;&#1059;&#1058;&#1041;&#1059;&#1050;&#1040;\&#1084;&#1086;&#1103;%20&#1092;&#1083;&#1101;&#1096;&#1082;&#1072;\&#1087;&#1088;&#1086;&#1077;&#1082;&#1090;&#1085;&#1072;&#1103;%20&#1076;&#1077;&#1103;&#1090;&#1077;&#1083;&#1100;&#1085;&#1086;&#1089;&#1090;&#1100;\&#1052;&#1091;&#1079;&#1099;&#1082;&#1072;%20&#1082;%20&#1087;&#1088;&#1086;&#1077;&#1082;&#1090;&#1091;\&#1082;&#1086;&#1088;&#1086;&#1074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КТО</a:t>
            </a:r>
          </a:p>
          <a:p>
            <a:pPr algn="ctr">
              <a:buNone/>
            </a:pPr>
            <a:r>
              <a:rPr lang="ru-RU" sz="8000" b="1" dirty="0" smtClean="0"/>
              <a:t>Как </a:t>
            </a:r>
          </a:p>
          <a:p>
            <a:pPr algn="ctr">
              <a:buNone/>
            </a:pPr>
            <a:r>
              <a:rPr lang="ru-RU" sz="8000" b="1" dirty="0" smtClean="0"/>
              <a:t>Кричит?</a:t>
            </a:r>
            <a:endParaRPr lang="ru-RU" sz="8000" b="1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МУ-У-У-У!</a:t>
            </a:r>
            <a:endParaRPr lang="ru-RU" dirty="0"/>
          </a:p>
        </p:txBody>
      </p:sp>
      <p:pic>
        <p:nvPicPr>
          <p:cNvPr id="4" name="Содержимое 3" descr="корова и тел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56231" y="1988840"/>
            <a:ext cx="5087521" cy="3744416"/>
          </a:xfrm>
        </p:spPr>
      </p:pic>
      <p:pic>
        <p:nvPicPr>
          <p:cNvPr id="6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«И-И-И-И-И?»</a:t>
            </a:r>
            <a:endParaRPr lang="ru-RU" dirty="0"/>
          </a:p>
        </p:txBody>
      </p:sp>
      <p:pic>
        <p:nvPicPr>
          <p:cNvPr id="4" name="Содержимое 3" descr="лошадь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9546" y="1554163"/>
            <a:ext cx="3017308" cy="4525962"/>
          </a:xfrm>
        </p:spPr>
      </p:pic>
      <p:sp>
        <p:nvSpPr>
          <p:cNvPr id="5" name="TextBox 4"/>
          <p:cNvSpPr txBox="1"/>
          <p:nvPr/>
        </p:nvSpPr>
        <p:spPr>
          <a:xfrm>
            <a:off x="3275856" y="54452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Конь</a:t>
            </a:r>
            <a:endParaRPr lang="ru-RU" sz="3200" dirty="0"/>
          </a:p>
        </p:txBody>
      </p:sp>
      <p:pic>
        <p:nvPicPr>
          <p:cNvPr id="6" name="hors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лошадь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И-И-И!</a:t>
            </a:r>
            <a:endParaRPr lang="ru-RU" dirty="0"/>
          </a:p>
        </p:txBody>
      </p:sp>
      <p:pic>
        <p:nvPicPr>
          <p:cNvPr id="4" name="Содержимое 3" descr="жеребенок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349921" y="1554163"/>
            <a:ext cx="4596558" cy="4525962"/>
          </a:xfrm>
        </p:spPr>
      </p:pic>
      <p:sp>
        <p:nvSpPr>
          <p:cNvPr id="5" name="TextBox 4"/>
          <p:cNvSpPr txBox="1"/>
          <p:nvPr/>
        </p:nvSpPr>
        <p:spPr>
          <a:xfrm>
            <a:off x="2915816" y="5661248"/>
            <a:ext cx="168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Жеребенок</a:t>
            </a:r>
            <a:endParaRPr lang="ru-RU" sz="2400" dirty="0"/>
          </a:p>
        </p:txBody>
      </p:sp>
      <p:pic>
        <p:nvPicPr>
          <p:cNvPr id="6" name="hors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лошадь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И-И-И!!!</a:t>
            </a:r>
            <a:endParaRPr lang="ru-RU" dirty="0"/>
          </a:p>
        </p:txBody>
      </p:sp>
      <p:pic>
        <p:nvPicPr>
          <p:cNvPr id="7" name="Содержимое 6" descr="лошадь и жер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32234" y="1554163"/>
            <a:ext cx="6031932" cy="4525962"/>
          </a:xfrm>
        </p:spPr>
      </p:pic>
      <p:sp>
        <p:nvSpPr>
          <p:cNvPr id="8" name="TextBox 7"/>
          <p:cNvSpPr txBox="1"/>
          <p:nvPr/>
        </p:nvSpPr>
        <p:spPr>
          <a:xfrm>
            <a:off x="1907704" y="5733256"/>
            <a:ext cx="22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Лошадь и жеребенок</a:t>
            </a:r>
            <a:endParaRPr lang="ru-RU" dirty="0"/>
          </a:p>
        </p:txBody>
      </p:sp>
      <p:pic>
        <p:nvPicPr>
          <p:cNvPr id="5" name="hors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лошадь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сказал «МЕ-Е-Е?»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зел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05050" y="1702594"/>
            <a:ext cx="4686300" cy="4229100"/>
          </a:xfrm>
        </p:spPr>
      </p:pic>
      <p:sp>
        <p:nvSpPr>
          <p:cNvPr id="5" name="TextBox 4"/>
          <p:cNvSpPr txBox="1"/>
          <p:nvPr/>
        </p:nvSpPr>
        <p:spPr>
          <a:xfrm>
            <a:off x="2323664" y="5589241"/>
            <a:ext cx="131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Козел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МЕ-Е-Е-Е!</a:t>
            </a:r>
            <a:endParaRPr lang="ru-RU" dirty="0"/>
          </a:p>
        </p:txBody>
      </p:sp>
      <p:pic>
        <p:nvPicPr>
          <p:cNvPr id="4" name="Содержимое 3" descr="коз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6950" y="2388394"/>
            <a:ext cx="47625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5652120" y="5229200"/>
            <a:ext cx="1825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Козленок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har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4589" y="1554163"/>
            <a:ext cx="6647221" cy="4525962"/>
          </a:xfr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  <a:endParaRPr lang="ru-RU" dirty="0"/>
          </a:p>
        </p:txBody>
      </p:sp>
      <p:pic>
        <p:nvPicPr>
          <p:cNvPr id="4" name="Содержимое 3" descr="DSCN0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25" t="8013" r="36944" b="50621"/>
          <a:stretch>
            <a:fillRect/>
          </a:stretch>
        </p:blipFill>
        <p:spPr>
          <a:xfrm>
            <a:off x="6372200" y="404664"/>
            <a:ext cx="2232248" cy="2321538"/>
          </a:xfrm>
          <a:prstGeom prst="clou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1052736"/>
            <a:ext cx="3946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Володина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Екатерина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Олеговна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6327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 Группы Кратковременного Пребывания</a:t>
            </a:r>
          </a:p>
          <a:p>
            <a:r>
              <a:rPr lang="ru-RU" b="1" dirty="0" smtClean="0"/>
              <a:t>ГБОУ Детский сад № 507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616530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 2013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 «МЯУ?»</a:t>
            </a:r>
            <a:endParaRPr lang="ru-RU" dirty="0"/>
          </a:p>
        </p:txBody>
      </p:sp>
      <p:pic>
        <p:nvPicPr>
          <p:cNvPr id="4" name="Содержимое 3" descr="f_146031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268760"/>
            <a:ext cx="66247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5445224"/>
            <a:ext cx="171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Кошка</a:t>
            </a:r>
            <a:endParaRPr lang="ru-RU" sz="4400" dirty="0"/>
          </a:p>
        </p:txBody>
      </p:sp>
      <p:pic>
        <p:nvPicPr>
          <p:cNvPr id="5" name="ca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340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Мяу!!!</a:t>
            </a:r>
            <a:endParaRPr lang="ru-RU" dirty="0"/>
          </a:p>
        </p:txBody>
      </p:sp>
      <p:pic>
        <p:nvPicPr>
          <p:cNvPr id="4" name="Содержимое 3" descr="котят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788319"/>
            <a:ext cx="6096000" cy="4057650"/>
          </a:xfrm>
        </p:spPr>
      </p:pic>
      <p:sp>
        <p:nvSpPr>
          <p:cNvPr id="6" name="TextBox 5"/>
          <p:cNvSpPr txBox="1"/>
          <p:nvPr/>
        </p:nvSpPr>
        <p:spPr>
          <a:xfrm>
            <a:off x="1547664" y="5085184"/>
            <a:ext cx="16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Котята</a:t>
            </a:r>
            <a:endParaRPr lang="ru-RU" sz="4000" dirty="0"/>
          </a:p>
        </p:txBody>
      </p:sp>
      <p:pic>
        <p:nvPicPr>
          <p:cNvPr id="5" name="ca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МЯУ! МЯУ!</a:t>
            </a:r>
            <a:endParaRPr lang="ru-RU" dirty="0"/>
          </a:p>
        </p:txBody>
      </p:sp>
      <p:pic>
        <p:nvPicPr>
          <p:cNvPr id="4" name="Содержимое 3" descr="кошка и кот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0700" y="1674019"/>
            <a:ext cx="57150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1763688" y="5445224"/>
            <a:ext cx="3812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Кошка и котенок</a:t>
            </a:r>
            <a:endParaRPr lang="ru-RU" sz="4000" dirty="0"/>
          </a:p>
        </p:txBody>
      </p:sp>
      <p:pic>
        <p:nvPicPr>
          <p:cNvPr id="6" name="ca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сказал «ГАВ?»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оба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484784"/>
            <a:ext cx="4896544" cy="3835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3567" y="4725144"/>
            <a:ext cx="157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Собака</a:t>
            </a:r>
            <a:endParaRPr lang="ru-RU" sz="3600" dirty="0"/>
          </a:p>
        </p:txBody>
      </p:sp>
      <p:pic>
        <p:nvPicPr>
          <p:cNvPr id="5" name="do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ГАВ!</a:t>
            </a:r>
            <a:endParaRPr lang="ru-RU" dirty="0"/>
          </a:p>
        </p:txBody>
      </p:sp>
      <p:pic>
        <p:nvPicPr>
          <p:cNvPr id="4" name="Содержимое 3" descr="щенк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  <p:pic>
        <p:nvPicPr>
          <p:cNvPr id="5" name="do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Гав!</a:t>
            </a:r>
            <a:endParaRPr lang="ru-RU" dirty="0"/>
          </a:p>
        </p:txBody>
      </p:sp>
      <p:pic>
        <p:nvPicPr>
          <p:cNvPr id="4" name="Содержимое 3" descr="собака и щ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340768"/>
            <a:ext cx="6624736" cy="4248472"/>
          </a:xfrm>
        </p:spPr>
      </p:pic>
      <p:pic>
        <p:nvPicPr>
          <p:cNvPr id="5" name="do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сказал «МУ-У-У?»</a:t>
            </a:r>
            <a:endParaRPr lang="ru-RU" dirty="0"/>
          </a:p>
        </p:txBody>
      </p:sp>
      <p:pic>
        <p:nvPicPr>
          <p:cNvPr id="4" name="Содержимое 3" descr="коров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57437" y="2240756"/>
            <a:ext cx="4581525" cy="3152775"/>
          </a:xfrm>
        </p:spPr>
      </p:pic>
      <p:pic>
        <p:nvPicPr>
          <p:cNvPr id="6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МУ!</a:t>
            </a:r>
            <a:endParaRPr lang="ru-RU" dirty="0"/>
          </a:p>
        </p:txBody>
      </p:sp>
      <p:pic>
        <p:nvPicPr>
          <p:cNvPr id="4" name="Содержимое 3" descr="тел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71529" y="1554163"/>
            <a:ext cx="5753342" cy="4525962"/>
          </a:xfrm>
        </p:spPr>
      </p:pic>
      <p:pic>
        <p:nvPicPr>
          <p:cNvPr id="6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84</Words>
  <Application>Microsoft Office PowerPoint</Application>
  <PresentationFormat>Экран (4:3)</PresentationFormat>
  <Paragraphs>35</Paragraphs>
  <Slides>17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Трек</vt:lpstr>
      <vt:lpstr>Домашние животные</vt:lpstr>
      <vt:lpstr>Кто сказа «МЯУ?»</vt:lpstr>
      <vt:lpstr>Мяу!!!</vt:lpstr>
      <vt:lpstr>МЯУ! МЯУ!</vt:lpstr>
      <vt:lpstr>Кто сказал «ГАВ?» </vt:lpstr>
      <vt:lpstr>ГАВ!</vt:lpstr>
      <vt:lpstr>Гав!</vt:lpstr>
      <vt:lpstr>Кто сказал «МУ-У-У?»</vt:lpstr>
      <vt:lpstr>МУ!</vt:lpstr>
      <vt:lpstr>МУ-У-У-У!</vt:lpstr>
      <vt:lpstr>Кто сказал «И-И-И-И-И?»</vt:lpstr>
      <vt:lpstr>И-И-И!</vt:lpstr>
      <vt:lpstr>И-И-И!!!</vt:lpstr>
      <vt:lpstr>Кто сказал «МЕ-Е-Е?» </vt:lpstr>
      <vt:lpstr>МЕ-Е-Е-Е!</vt:lpstr>
      <vt:lpstr>СПАСИБО ЗА ВНИМАНИЕ!</vt:lpstr>
      <vt:lpstr>Подготовила: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Кристина</dc:creator>
  <cp:lastModifiedBy>Володины</cp:lastModifiedBy>
  <cp:revision>21</cp:revision>
  <dcterms:created xsi:type="dcterms:W3CDTF">2013-01-27T16:46:11Z</dcterms:created>
  <dcterms:modified xsi:type="dcterms:W3CDTF">2014-11-09T19:02:26Z</dcterms:modified>
</cp:coreProperties>
</file>