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0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9" r:id="rId14"/>
    <p:sldId id="267" r:id="rId15"/>
    <p:sldId id="271" r:id="rId16"/>
    <p:sldId id="268" r:id="rId17"/>
    <p:sldId id="270" r:id="rId18"/>
    <p:sldId id="274" r:id="rId19"/>
    <p:sldId id="272" r:id="rId20"/>
    <p:sldId id="273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0D31C1-E7CE-4037-A219-C524214C828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DCBF2F-55B3-48A6-A49B-96EE0586D194}">
      <dgm:prSet custT="1"/>
      <dgm:spPr>
        <a:solidFill>
          <a:schemeClr val="accent1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i="1" dirty="0" smtClean="0">
              <a:solidFill>
                <a:srgbClr val="002060"/>
              </a:solidFill>
            </a:rPr>
            <a:t>Системность</a:t>
          </a:r>
        </a:p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dirty="0"/>
        </a:p>
      </dgm:t>
    </dgm:pt>
    <dgm:pt modelId="{C9B91359-D043-41E2-90F0-7D416FC7D276}" type="parTrans" cxnId="{F63DBE55-5652-42DE-85CA-B6EDCCA71CF2}">
      <dgm:prSet/>
      <dgm:spPr/>
      <dgm:t>
        <a:bodyPr/>
        <a:lstStyle/>
        <a:p>
          <a:endParaRPr lang="ru-RU"/>
        </a:p>
      </dgm:t>
    </dgm:pt>
    <dgm:pt modelId="{A1CD51B5-9AD9-4BA6-8A30-D7746F191D90}" type="sibTrans" cxnId="{F63DBE55-5652-42DE-85CA-B6EDCCA71CF2}">
      <dgm:prSet/>
      <dgm:spPr/>
      <dgm:t>
        <a:bodyPr/>
        <a:lstStyle/>
        <a:p>
          <a:endParaRPr lang="ru-RU"/>
        </a:p>
      </dgm:t>
    </dgm:pt>
    <dgm:pt modelId="{D198FB47-653D-4893-811D-E30D3737CD6E}">
      <dgm:prSet custT="1"/>
      <dgm:spPr>
        <a:solidFill>
          <a:schemeClr val="accent1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i="1" dirty="0" smtClean="0">
              <a:solidFill>
                <a:srgbClr val="002060"/>
              </a:solidFill>
            </a:rPr>
            <a:t>Управляемость</a:t>
          </a:r>
        </a:p>
        <a:p>
          <a:pPr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dirty="0"/>
        </a:p>
      </dgm:t>
    </dgm:pt>
    <dgm:pt modelId="{3ADEF2EC-DEC7-491C-80B5-C7AD01D41658}" type="parTrans" cxnId="{92E9F858-A6DA-40B5-ADA9-F44CB9948189}">
      <dgm:prSet/>
      <dgm:spPr/>
      <dgm:t>
        <a:bodyPr/>
        <a:lstStyle/>
        <a:p>
          <a:endParaRPr lang="ru-RU"/>
        </a:p>
      </dgm:t>
    </dgm:pt>
    <dgm:pt modelId="{85C416EA-ABA7-4F87-B6DC-8C40392D6213}" type="sibTrans" cxnId="{92E9F858-A6DA-40B5-ADA9-F44CB9948189}">
      <dgm:prSet/>
      <dgm:spPr/>
      <dgm:t>
        <a:bodyPr/>
        <a:lstStyle/>
        <a:p>
          <a:endParaRPr lang="ru-RU"/>
        </a:p>
      </dgm:t>
    </dgm:pt>
    <dgm:pt modelId="{BBFD9E1C-8A88-45C8-8715-6EF8216ABD85}">
      <dgm:prSet custT="1"/>
      <dgm:spPr>
        <a:solidFill>
          <a:schemeClr val="accent1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i="1" dirty="0" smtClean="0">
              <a:solidFill>
                <a:srgbClr val="002060"/>
              </a:solidFill>
            </a:rPr>
            <a:t>Эффективность</a:t>
          </a:r>
        </a:p>
        <a:p>
          <a:pPr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67C58E25-E664-4EF3-A73E-C0ADF1167BEB}" type="parTrans" cxnId="{86E2D6B6-D4AE-4AFE-B781-DD17747DAE94}">
      <dgm:prSet/>
      <dgm:spPr/>
      <dgm:t>
        <a:bodyPr/>
        <a:lstStyle/>
        <a:p>
          <a:endParaRPr lang="ru-RU"/>
        </a:p>
      </dgm:t>
    </dgm:pt>
    <dgm:pt modelId="{B04AF45B-F341-4015-BF54-830D2E982DD6}" type="sibTrans" cxnId="{86E2D6B6-D4AE-4AFE-B781-DD17747DAE94}">
      <dgm:prSet/>
      <dgm:spPr/>
      <dgm:t>
        <a:bodyPr/>
        <a:lstStyle/>
        <a:p>
          <a:endParaRPr lang="ru-RU"/>
        </a:p>
      </dgm:t>
    </dgm:pt>
    <dgm:pt modelId="{7365DF2F-0FFE-4075-BF22-BB69CF4EC645}">
      <dgm:prSet custT="1"/>
      <dgm:spPr>
        <a:solidFill>
          <a:schemeClr val="accent1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i="1" dirty="0" err="1" smtClean="0">
              <a:solidFill>
                <a:srgbClr val="002060"/>
              </a:solidFill>
            </a:rPr>
            <a:t>Воспроизводимость</a:t>
          </a:r>
          <a:endParaRPr lang="ru-RU" sz="3200" b="1" i="1" dirty="0" smtClean="0">
            <a:solidFill>
              <a:srgbClr val="002060"/>
            </a:solidFill>
          </a:endParaRPr>
        </a:p>
        <a:p>
          <a:pPr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dirty="0"/>
        </a:p>
      </dgm:t>
    </dgm:pt>
    <dgm:pt modelId="{F4332535-5D59-4E39-9DDC-12BDE396A1DF}" type="parTrans" cxnId="{F63DFE92-FE47-42BB-AA48-CB662C3763CD}">
      <dgm:prSet/>
      <dgm:spPr/>
      <dgm:t>
        <a:bodyPr/>
        <a:lstStyle/>
        <a:p>
          <a:endParaRPr lang="ru-RU"/>
        </a:p>
      </dgm:t>
    </dgm:pt>
    <dgm:pt modelId="{E8F709E0-B236-409E-B0F9-DF25AD6BD4D7}" type="sibTrans" cxnId="{F63DFE92-FE47-42BB-AA48-CB662C3763CD}">
      <dgm:prSet/>
      <dgm:spPr/>
      <dgm:t>
        <a:bodyPr/>
        <a:lstStyle/>
        <a:p>
          <a:endParaRPr lang="ru-RU"/>
        </a:p>
      </dgm:t>
    </dgm:pt>
    <dgm:pt modelId="{24F5FB60-65F6-4E98-90A0-28B8110440F9}">
      <dgm:prSet phldrT="[Текст]" custT="1"/>
      <dgm:spPr>
        <a:solidFill>
          <a:schemeClr val="accent1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i="1" dirty="0" smtClean="0">
              <a:solidFill>
                <a:srgbClr val="002060"/>
              </a:solidFill>
            </a:rPr>
            <a:t>Концептуальность</a:t>
          </a:r>
        </a:p>
        <a:p>
          <a:pPr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dirty="0"/>
        </a:p>
      </dgm:t>
    </dgm:pt>
    <dgm:pt modelId="{ACA462BD-ABE5-45D3-87E1-B75E1B165C8C}" type="sibTrans" cxnId="{F1DBDEB7-F665-4C69-9381-C9C76D96AD38}">
      <dgm:prSet/>
      <dgm:spPr/>
      <dgm:t>
        <a:bodyPr/>
        <a:lstStyle/>
        <a:p>
          <a:endParaRPr lang="ru-RU"/>
        </a:p>
      </dgm:t>
    </dgm:pt>
    <dgm:pt modelId="{DA91F035-32F3-4391-94ED-4800FEEBDDE1}" type="parTrans" cxnId="{F1DBDEB7-F665-4C69-9381-C9C76D96AD38}">
      <dgm:prSet/>
      <dgm:spPr/>
      <dgm:t>
        <a:bodyPr/>
        <a:lstStyle/>
        <a:p>
          <a:endParaRPr lang="ru-RU"/>
        </a:p>
      </dgm:t>
    </dgm:pt>
    <dgm:pt modelId="{FCC032B9-15CE-47BA-B752-3A5D5D8C0F4E}" type="pres">
      <dgm:prSet presAssocID="{2C0D31C1-E7CE-4037-A219-C524214C82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4C7DE5-F679-4949-9251-2A1B4D244127}" type="pres">
      <dgm:prSet presAssocID="{24F5FB60-65F6-4E98-90A0-28B8110440F9}" presName="parentText" presStyleLbl="node1" presStyleIdx="0" presStyleCnt="5" custLinFactNeighborX="126" custLinFactNeighborY="443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B63DE8-CBB8-4920-8DCD-E8296FCC2A65}" type="pres">
      <dgm:prSet presAssocID="{ACA462BD-ABE5-45D3-87E1-B75E1B165C8C}" presName="spacer" presStyleCnt="0"/>
      <dgm:spPr/>
    </dgm:pt>
    <dgm:pt modelId="{D3BBD9F7-5FE5-422C-B548-60BF0137A669}" type="pres">
      <dgm:prSet presAssocID="{65DCBF2F-55B3-48A6-A49B-96EE0586D194}" presName="parentText" presStyleLbl="node1" presStyleIdx="1" presStyleCnt="5" custLinFactY="166" custLinFactNeighborX="12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D420F6-2C86-4CB1-AC8A-659FABD69A2D}" type="pres">
      <dgm:prSet presAssocID="{A1CD51B5-9AD9-4BA6-8A30-D7746F191D90}" presName="spacer" presStyleCnt="0"/>
      <dgm:spPr/>
    </dgm:pt>
    <dgm:pt modelId="{82EB4783-C429-4323-A764-0E323A4D2DBD}" type="pres">
      <dgm:prSet presAssocID="{D198FB47-653D-4893-811D-E30D3737CD6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3B6A66-8289-402F-AEDD-6A35BA8B01D7}" type="pres">
      <dgm:prSet presAssocID="{85C416EA-ABA7-4F87-B6DC-8C40392D6213}" presName="spacer" presStyleCnt="0"/>
      <dgm:spPr/>
    </dgm:pt>
    <dgm:pt modelId="{E122E7B8-5E7C-4270-9D90-BF1739E5B38D}" type="pres">
      <dgm:prSet presAssocID="{BBFD9E1C-8A88-45C8-8715-6EF8216ABD85}" presName="parentText" presStyleLbl="node1" presStyleIdx="3" presStyleCnt="5" custLinFactY="-312" custLinFactNeighborX="-74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A44CEF-BADE-4B0A-BCA4-195E68E7047C}" type="pres">
      <dgm:prSet presAssocID="{B04AF45B-F341-4015-BF54-830D2E982DD6}" presName="spacer" presStyleCnt="0"/>
      <dgm:spPr/>
    </dgm:pt>
    <dgm:pt modelId="{62BBD0DE-A478-4274-A06F-4C247E646A8C}" type="pres">
      <dgm:prSet presAssocID="{7365DF2F-0FFE-4075-BF22-BB69CF4EC645}" presName="parentText" presStyleLbl="node1" presStyleIdx="4" presStyleCnt="5" custLinFactY="-3957" custLinFactNeighborX="100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E9F858-A6DA-40B5-ADA9-F44CB9948189}" srcId="{2C0D31C1-E7CE-4037-A219-C524214C8280}" destId="{D198FB47-653D-4893-811D-E30D3737CD6E}" srcOrd="2" destOrd="0" parTransId="{3ADEF2EC-DEC7-491C-80B5-C7AD01D41658}" sibTransId="{85C416EA-ABA7-4F87-B6DC-8C40392D6213}"/>
    <dgm:cxn modelId="{F63DBE55-5652-42DE-85CA-B6EDCCA71CF2}" srcId="{2C0D31C1-E7CE-4037-A219-C524214C8280}" destId="{65DCBF2F-55B3-48A6-A49B-96EE0586D194}" srcOrd="1" destOrd="0" parTransId="{C9B91359-D043-41E2-90F0-7D416FC7D276}" sibTransId="{A1CD51B5-9AD9-4BA6-8A30-D7746F191D90}"/>
    <dgm:cxn modelId="{BF161BD2-9761-4C89-BFC1-97497BAA886C}" type="presOf" srcId="{D198FB47-653D-4893-811D-E30D3737CD6E}" destId="{82EB4783-C429-4323-A764-0E323A4D2DBD}" srcOrd="0" destOrd="0" presId="urn:microsoft.com/office/officeart/2005/8/layout/vList2"/>
    <dgm:cxn modelId="{8E39BE04-CC37-4488-B296-CF2A0139DE04}" type="presOf" srcId="{24F5FB60-65F6-4E98-90A0-28B8110440F9}" destId="{B24C7DE5-F679-4949-9251-2A1B4D244127}" srcOrd="0" destOrd="0" presId="urn:microsoft.com/office/officeart/2005/8/layout/vList2"/>
    <dgm:cxn modelId="{9A6F143E-A6E6-47D6-8C72-961C08906A8E}" type="presOf" srcId="{7365DF2F-0FFE-4075-BF22-BB69CF4EC645}" destId="{62BBD0DE-A478-4274-A06F-4C247E646A8C}" srcOrd="0" destOrd="0" presId="urn:microsoft.com/office/officeart/2005/8/layout/vList2"/>
    <dgm:cxn modelId="{86E2D6B6-D4AE-4AFE-B781-DD17747DAE94}" srcId="{2C0D31C1-E7CE-4037-A219-C524214C8280}" destId="{BBFD9E1C-8A88-45C8-8715-6EF8216ABD85}" srcOrd="3" destOrd="0" parTransId="{67C58E25-E664-4EF3-A73E-C0ADF1167BEB}" sibTransId="{B04AF45B-F341-4015-BF54-830D2E982DD6}"/>
    <dgm:cxn modelId="{F1DBDEB7-F665-4C69-9381-C9C76D96AD38}" srcId="{2C0D31C1-E7CE-4037-A219-C524214C8280}" destId="{24F5FB60-65F6-4E98-90A0-28B8110440F9}" srcOrd="0" destOrd="0" parTransId="{DA91F035-32F3-4391-94ED-4800FEEBDDE1}" sibTransId="{ACA462BD-ABE5-45D3-87E1-B75E1B165C8C}"/>
    <dgm:cxn modelId="{F63DFE92-FE47-42BB-AA48-CB662C3763CD}" srcId="{2C0D31C1-E7CE-4037-A219-C524214C8280}" destId="{7365DF2F-0FFE-4075-BF22-BB69CF4EC645}" srcOrd="4" destOrd="0" parTransId="{F4332535-5D59-4E39-9DDC-12BDE396A1DF}" sibTransId="{E8F709E0-B236-409E-B0F9-DF25AD6BD4D7}"/>
    <dgm:cxn modelId="{0BDBC2B9-C913-4A32-BF72-9EACA71C7C22}" type="presOf" srcId="{BBFD9E1C-8A88-45C8-8715-6EF8216ABD85}" destId="{E122E7B8-5E7C-4270-9D90-BF1739E5B38D}" srcOrd="0" destOrd="0" presId="urn:microsoft.com/office/officeart/2005/8/layout/vList2"/>
    <dgm:cxn modelId="{6D6721D8-0E17-4D9C-AE64-3698AA1D5A92}" type="presOf" srcId="{65DCBF2F-55B3-48A6-A49B-96EE0586D194}" destId="{D3BBD9F7-5FE5-422C-B548-60BF0137A669}" srcOrd="0" destOrd="0" presId="urn:microsoft.com/office/officeart/2005/8/layout/vList2"/>
    <dgm:cxn modelId="{0AEF2409-D794-4616-A0D4-BC04B84E8AB7}" type="presOf" srcId="{2C0D31C1-E7CE-4037-A219-C524214C8280}" destId="{FCC032B9-15CE-47BA-B752-3A5D5D8C0F4E}" srcOrd="0" destOrd="0" presId="urn:microsoft.com/office/officeart/2005/8/layout/vList2"/>
    <dgm:cxn modelId="{AEF65625-0439-4B6F-9524-52BA313B32F4}" type="presParOf" srcId="{FCC032B9-15CE-47BA-B752-3A5D5D8C0F4E}" destId="{B24C7DE5-F679-4949-9251-2A1B4D244127}" srcOrd="0" destOrd="0" presId="urn:microsoft.com/office/officeart/2005/8/layout/vList2"/>
    <dgm:cxn modelId="{F076C43F-9831-4C3E-A22F-D9CD75606870}" type="presParOf" srcId="{FCC032B9-15CE-47BA-B752-3A5D5D8C0F4E}" destId="{67B63DE8-CBB8-4920-8DCD-E8296FCC2A65}" srcOrd="1" destOrd="0" presId="urn:microsoft.com/office/officeart/2005/8/layout/vList2"/>
    <dgm:cxn modelId="{92C2DC6E-607F-48D8-9274-367B2463FDF9}" type="presParOf" srcId="{FCC032B9-15CE-47BA-B752-3A5D5D8C0F4E}" destId="{D3BBD9F7-5FE5-422C-B548-60BF0137A669}" srcOrd="2" destOrd="0" presId="urn:microsoft.com/office/officeart/2005/8/layout/vList2"/>
    <dgm:cxn modelId="{90196E02-59CD-4D2E-AA70-70F3E5B75370}" type="presParOf" srcId="{FCC032B9-15CE-47BA-B752-3A5D5D8C0F4E}" destId="{A2D420F6-2C86-4CB1-AC8A-659FABD69A2D}" srcOrd="3" destOrd="0" presId="urn:microsoft.com/office/officeart/2005/8/layout/vList2"/>
    <dgm:cxn modelId="{D2C2B896-C8A0-450E-9C68-6A3A5F74E204}" type="presParOf" srcId="{FCC032B9-15CE-47BA-B752-3A5D5D8C0F4E}" destId="{82EB4783-C429-4323-A764-0E323A4D2DBD}" srcOrd="4" destOrd="0" presId="urn:microsoft.com/office/officeart/2005/8/layout/vList2"/>
    <dgm:cxn modelId="{CC36E4A8-65F5-46C2-8B9F-3031973CE706}" type="presParOf" srcId="{FCC032B9-15CE-47BA-B752-3A5D5D8C0F4E}" destId="{673B6A66-8289-402F-AEDD-6A35BA8B01D7}" srcOrd="5" destOrd="0" presId="urn:microsoft.com/office/officeart/2005/8/layout/vList2"/>
    <dgm:cxn modelId="{BE610DFB-1923-427F-983D-30AE4E4D735C}" type="presParOf" srcId="{FCC032B9-15CE-47BA-B752-3A5D5D8C0F4E}" destId="{E122E7B8-5E7C-4270-9D90-BF1739E5B38D}" srcOrd="6" destOrd="0" presId="urn:microsoft.com/office/officeart/2005/8/layout/vList2"/>
    <dgm:cxn modelId="{FDA930A7-A622-4A42-9D0A-2A1556F874DB}" type="presParOf" srcId="{FCC032B9-15CE-47BA-B752-3A5D5D8C0F4E}" destId="{0BA44CEF-BADE-4B0A-BCA4-195E68E7047C}" srcOrd="7" destOrd="0" presId="urn:microsoft.com/office/officeart/2005/8/layout/vList2"/>
    <dgm:cxn modelId="{8415B143-6F48-4DE6-9E22-759E5701C538}" type="presParOf" srcId="{FCC032B9-15CE-47BA-B752-3A5D5D8C0F4E}" destId="{62BBD0DE-A478-4274-A06F-4C247E646A8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351F10-D7EE-4B4A-B22C-B88EA91CC22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0D30C6-6594-42AB-8E4F-338B6D988C26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2100" b="1" dirty="0" smtClean="0">
              <a:solidFill>
                <a:srgbClr val="002060"/>
              </a:solidFill>
            </a:rPr>
            <a:t>Концептуальность</a:t>
          </a:r>
          <a:r>
            <a:rPr lang="ru-RU" sz="2400" b="1" dirty="0" smtClean="0">
              <a:solidFill>
                <a:srgbClr val="002060"/>
              </a:solidFill>
            </a:rPr>
            <a:t> </a:t>
          </a:r>
          <a:endParaRPr lang="ru-RU" sz="2400" b="1" dirty="0">
            <a:solidFill>
              <a:srgbClr val="002060"/>
            </a:solidFill>
          </a:endParaRPr>
        </a:p>
      </dgm:t>
    </dgm:pt>
    <dgm:pt modelId="{0F3AF175-40D5-4EE3-A4C3-B973DC3E77EA}" type="parTrans" cxnId="{18E3B94F-0CA4-4702-812D-B23E412F589D}">
      <dgm:prSet/>
      <dgm:spPr/>
      <dgm:t>
        <a:bodyPr/>
        <a:lstStyle/>
        <a:p>
          <a:endParaRPr lang="ru-RU"/>
        </a:p>
      </dgm:t>
    </dgm:pt>
    <dgm:pt modelId="{13FFE9BF-7B45-413F-A1AA-2D876A8F1783}" type="sibTrans" cxnId="{18E3B94F-0CA4-4702-812D-B23E412F589D}">
      <dgm:prSet/>
      <dgm:spPr/>
      <dgm:t>
        <a:bodyPr/>
        <a:lstStyle/>
        <a:p>
          <a:endParaRPr lang="ru-RU"/>
        </a:p>
      </dgm:t>
    </dgm:pt>
    <dgm:pt modelId="{25BB6578-4017-4669-A840-411EE0115FD7}">
      <dgm:prSet phldrT="[Текст]" custT="1"/>
      <dgm:spPr>
        <a:solidFill>
          <a:schemeClr val="accent1">
            <a:alpha val="90000"/>
          </a:schemeClr>
        </a:solidFill>
      </dgm:spPr>
      <dgm:t>
        <a:bodyPr/>
        <a:lstStyle/>
        <a:p>
          <a:pPr algn="just"/>
          <a:r>
            <a:rPr lang="ru-RU" sz="2000" dirty="0" smtClean="0"/>
            <a:t>опора на определенную научную концепцию, включающую философское, психологическое, дидактическое и социально-педагогическое обоснование достижения образовательных целей.</a:t>
          </a:r>
          <a:endParaRPr lang="ru-RU" sz="2000" dirty="0"/>
        </a:p>
      </dgm:t>
    </dgm:pt>
    <dgm:pt modelId="{1BC2A541-E425-4C4F-A5AC-1BCE77EB88E8}" type="parTrans" cxnId="{DA5E3217-3CF3-4670-8505-F0E895F09AA7}">
      <dgm:prSet/>
      <dgm:spPr/>
      <dgm:t>
        <a:bodyPr/>
        <a:lstStyle/>
        <a:p>
          <a:endParaRPr lang="ru-RU"/>
        </a:p>
      </dgm:t>
    </dgm:pt>
    <dgm:pt modelId="{C62ED19E-797F-423D-9F02-965ABC9871EF}" type="sibTrans" cxnId="{DA5E3217-3CF3-4670-8505-F0E895F09AA7}">
      <dgm:prSet/>
      <dgm:spPr/>
      <dgm:t>
        <a:bodyPr/>
        <a:lstStyle/>
        <a:p>
          <a:endParaRPr lang="ru-RU"/>
        </a:p>
      </dgm:t>
    </dgm:pt>
    <dgm:pt modelId="{D0D63688-71E4-429B-BA00-43564DA541D9}">
      <dgm:prSet phldrT="[Текст]"/>
      <dgm:spPr>
        <a:solidFill>
          <a:schemeClr val="accent1"/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Системность</a:t>
          </a:r>
          <a:endParaRPr lang="ru-RU" dirty="0">
            <a:solidFill>
              <a:srgbClr val="002060"/>
            </a:solidFill>
          </a:endParaRPr>
        </a:p>
      </dgm:t>
    </dgm:pt>
    <dgm:pt modelId="{2F030601-860B-48A2-BA28-D28F1B758468}" type="parTrans" cxnId="{B6CB986B-D6E3-4B45-80F7-AB2E964975CD}">
      <dgm:prSet/>
      <dgm:spPr/>
      <dgm:t>
        <a:bodyPr/>
        <a:lstStyle/>
        <a:p>
          <a:endParaRPr lang="ru-RU"/>
        </a:p>
      </dgm:t>
    </dgm:pt>
    <dgm:pt modelId="{277A1CB0-46A9-424B-AAE3-859014E48BC9}" type="sibTrans" cxnId="{B6CB986B-D6E3-4B45-80F7-AB2E964975CD}">
      <dgm:prSet/>
      <dgm:spPr/>
      <dgm:t>
        <a:bodyPr/>
        <a:lstStyle/>
        <a:p>
          <a:endParaRPr lang="ru-RU"/>
        </a:p>
      </dgm:t>
    </dgm:pt>
    <dgm:pt modelId="{AB9FE45A-6BEE-4CAF-9C91-3DE512C16F18}">
      <dgm:prSet phldrT="[Текст]" custT="1"/>
      <dgm:spPr>
        <a:solidFill>
          <a:schemeClr val="accent1">
            <a:alpha val="90000"/>
          </a:schemeClr>
        </a:solidFill>
      </dgm:spPr>
      <dgm:t>
        <a:bodyPr/>
        <a:lstStyle/>
        <a:p>
          <a:pPr algn="just"/>
          <a:r>
            <a:rPr lang="ru-RU" sz="2000" dirty="0" smtClean="0"/>
            <a:t>технология должна обладать всеми признаками системы:</a:t>
          </a:r>
          <a:endParaRPr lang="ru-RU" sz="2000" dirty="0"/>
        </a:p>
      </dgm:t>
    </dgm:pt>
    <dgm:pt modelId="{C07E5D79-F675-4B8B-8613-63C098FF644C}" type="parTrans" cxnId="{E6DAF202-2075-4172-8C14-2AA58A96231B}">
      <dgm:prSet/>
      <dgm:spPr/>
      <dgm:t>
        <a:bodyPr/>
        <a:lstStyle/>
        <a:p>
          <a:endParaRPr lang="ru-RU"/>
        </a:p>
      </dgm:t>
    </dgm:pt>
    <dgm:pt modelId="{1F46C649-A1FB-4723-B769-BC8AA8BA3806}" type="sibTrans" cxnId="{E6DAF202-2075-4172-8C14-2AA58A96231B}">
      <dgm:prSet/>
      <dgm:spPr/>
      <dgm:t>
        <a:bodyPr/>
        <a:lstStyle/>
        <a:p>
          <a:endParaRPr lang="ru-RU"/>
        </a:p>
      </dgm:t>
    </dgm:pt>
    <dgm:pt modelId="{F51A28CF-8606-4171-84DE-8956B9B7876B}">
      <dgm:prSet phldrT="[Текст]"/>
      <dgm:spPr>
        <a:solidFill>
          <a:schemeClr val="accent1"/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Управляемость </a:t>
          </a:r>
          <a:endParaRPr lang="ru-RU" dirty="0">
            <a:solidFill>
              <a:srgbClr val="002060"/>
            </a:solidFill>
          </a:endParaRPr>
        </a:p>
      </dgm:t>
    </dgm:pt>
    <dgm:pt modelId="{E40F56C2-DA31-4B25-88C9-794B6FBFD008}" type="parTrans" cxnId="{352166D0-666E-471B-AB27-5E641DD417F1}">
      <dgm:prSet/>
      <dgm:spPr/>
      <dgm:t>
        <a:bodyPr/>
        <a:lstStyle/>
        <a:p>
          <a:endParaRPr lang="ru-RU"/>
        </a:p>
      </dgm:t>
    </dgm:pt>
    <dgm:pt modelId="{D4517ABB-8DD3-4706-A13E-97CFE1CAF039}" type="sibTrans" cxnId="{352166D0-666E-471B-AB27-5E641DD417F1}">
      <dgm:prSet/>
      <dgm:spPr/>
      <dgm:t>
        <a:bodyPr/>
        <a:lstStyle/>
        <a:p>
          <a:endParaRPr lang="ru-RU"/>
        </a:p>
      </dgm:t>
    </dgm:pt>
    <dgm:pt modelId="{6142426F-5FDE-4398-86A0-1EA1FA79454F}">
      <dgm:prSet phldrT="[Текст]" custT="1"/>
      <dgm:spPr>
        <a:solidFill>
          <a:schemeClr val="accent1">
            <a:alpha val="90000"/>
          </a:schemeClr>
        </a:solidFill>
      </dgm:spPr>
      <dgm:t>
        <a:bodyPr/>
        <a:lstStyle/>
        <a:p>
          <a:pPr algn="just"/>
          <a:r>
            <a:rPr lang="ru-RU" sz="2000" dirty="0" smtClean="0"/>
            <a:t>возможность диагностического </a:t>
          </a:r>
          <a:r>
            <a:rPr lang="ru-RU" sz="2000" dirty="0" err="1" smtClean="0"/>
            <a:t>целеполагания</a:t>
          </a:r>
          <a:r>
            <a:rPr lang="ru-RU" sz="2000" dirty="0" smtClean="0"/>
            <a:t>, планирования, проектирования процесса обучения, поэтапной диагностики, варьирования средств и методов с целью коррекции результатов.</a:t>
          </a:r>
          <a:endParaRPr lang="ru-RU" sz="2000" dirty="0"/>
        </a:p>
      </dgm:t>
    </dgm:pt>
    <dgm:pt modelId="{FBEC3893-868D-48D2-8AE2-76658C9BFAA6}" type="parTrans" cxnId="{EDD815AE-1309-4BC0-ABDC-170B96C6CF67}">
      <dgm:prSet/>
      <dgm:spPr/>
      <dgm:t>
        <a:bodyPr/>
        <a:lstStyle/>
        <a:p>
          <a:endParaRPr lang="ru-RU"/>
        </a:p>
      </dgm:t>
    </dgm:pt>
    <dgm:pt modelId="{98211EA6-38D5-4F18-A029-82F6B15D40D6}" type="sibTrans" cxnId="{EDD815AE-1309-4BC0-ABDC-170B96C6CF67}">
      <dgm:prSet/>
      <dgm:spPr/>
      <dgm:t>
        <a:bodyPr/>
        <a:lstStyle/>
        <a:p>
          <a:endParaRPr lang="ru-RU"/>
        </a:p>
      </dgm:t>
    </dgm:pt>
    <dgm:pt modelId="{A397B8D3-3024-447E-8C70-E30D6AC06D85}">
      <dgm:prSet custT="1"/>
      <dgm:spPr>
        <a:solidFill>
          <a:schemeClr val="accent1">
            <a:alpha val="90000"/>
          </a:schemeClr>
        </a:solidFill>
      </dgm:spPr>
      <dgm:t>
        <a:bodyPr/>
        <a:lstStyle/>
        <a:p>
          <a:pPr algn="just"/>
          <a:r>
            <a:rPr lang="ru-RU" sz="2000" dirty="0" smtClean="0"/>
            <a:t> логикой процесса,</a:t>
          </a:r>
          <a:endParaRPr lang="ru-RU" sz="2000" dirty="0"/>
        </a:p>
      </dgm:t>
    </dgm:pt>
    <dgm:pt modelId="{17088189-A38B-4C77-90DF-C53D61F55FA1}" type="parTrans" cxnId="{5C447C11-F513-493F-8D3A-BC78CD909AEC}">
      <dgm:prSet/>
      <dgm:spPr/>
      <dgm:t>
        <a:bodyPr/>
        <a:lstStyle/>
        <a:p>
          <a:endParaRPr lang="ru-RU"/>
        </a:p>
      </dgm:t>
    </dgm:pt>
    <dgm:pt modelId="{60676F2B-473C-41B1-8C98-DAD525795B3D}" type="sibTrans" cxnId="{5C447C11-F513-493F-8D3A-BC78CD909AEC}">
      <dgm:prSet/>
      <dgm:spPr/>
      <dgm:t>
        <a:bodyPr/>
        <a:lstStyle/>
        <a:p>
          <a:endParaRPr lang="ru-RU"/>
        </a:p>
      </dgm:t>
    </dgm:pt>
    <dgm:pt modelId="{0B1DC9FE-8F8B-416B-AAA7-59D14EA27AC0}">
      <dgm:prSet custT="1"/>
      <dgm:spPr>
        <a:solidFill>
          <a:schemeClr val="accent1">
            <a:alpha val="90000"/>
          </a:schemeClr>
        </a:solidFill>
      </dgm:spPr>
      <dgm:t>
        <a:bodyPr/>
        <a:lstStyle/>
        <a:p>
          <a:pPr algn="just"/>
          <a:r>
            <a:rPr lang="ru-RU" sz="2000" dirty="0" smtClean="0"/>
            <a:t> взаимосвязью его частей,</a:t>
          </a:r>
          <a:endParaRPr lang="ru-RU" sz="2000" dirty="0"/>
        </a:p>
      </dgm:t>
    </dgm:pt>
    <dgm:pt modelId="{0DBD89FB-8810-4B43-B803-B8319FE9BCBA}" type="parTrans" cxnId="{F3391819-63DF-4E4E-92C9-3B0042850C19}">
      <dgm:prSet/>
      <dgm:spPr/>
      <dgm:t>
        <a:bodyPr/>
        <a:lstStyle/>
        <a:p>
          <a:endParaRPr lang="ru-RU"/>
        </a:p>
      </dgm:t>
    </dgm:pt>
    <dgm:pt modelId="{782446AA-0E4B-4D87-8478-EB8C0849FDD6}" type="sibTrans" cxnId="{F3391819-63DF-4E4E-92C9-3B0042850C19}">
      <dgm:prSet/>
      <dgm:spPr/>
      <dgm:t>
        <a:bodyPr/>
        <a:lstStyle/>
        <a:p>
          <a:endParaRPr lang="ru-RU"/>
        </a:p>
      </dgm:t>
    </dgm:pt>
    <dgm:pt modelId="{63AA3F8F-C3B9-4615-BA3A-EBD62EBBCD8B}">
      <dgm:prSet custT="1"/>
      <dgm:spPr>
        <a:solidFill>
          <a:schemeClr val="accent1">
            <a:alpha val="90000"/>
          </a:schemeClr>
        </a:solidFill>
      </dgm:spPr>
      <dgm:t>
        <a:bodyPr/>
        <a:lstStyle/>
        <a:p>
          <a:pPr algn="just"/>
          <a:r>
            <a:rPr lang="ru-RU" sz="2000" dirty="0" smtClean="0"/>
            <a:t>целостностью.</a:t>
          </a:r>
          <a:endParaRPr lang="ru-RU" sz="2000" dirty="0"/>
        </a:p>
      </dgm:t>
    </dgm:pt>
    <dgm:pt modelId="{49A872D7-6C1D-4684-BAD1-5C280DB2F2BA}" type="parTrans" cxnId="{004A3AAF-8B78-4604-ABCA-A35F2131A072}">
      <dgm:prSet/>
      <dgm:spPr/>
      <dgm:t>
        <a:bodyPr/>
        <a:lstStyle/>
        <a:p>
          <a:endParaRPr lang="ru-RU"/>
        </a:p>
      </dgm:t>
    </dgm:pt>
    <dgm:pt modelId="{089D899A-3A7E-4214-9BA8-A1C2D0B8A6A4}" type="sibTrans" cxnId="{004A3AAF-8B78-4604-ABCA-A35F2131A072}">
      <dgm:prSet/>
      <dgm:spPr/>
      <dgm:t>
        <a:bodyPr/>
        <a:lstStyle/>
        <a:p>
          <a:endParaRPr lang="ru-RU"/>
        </a:p>
      </dgm:t>
    </dgm:pt>
    <dgm:pt modelId="{0B255535-EE2E-46E3-8B2B-74FF9F9477FC}" type="pres">
      <dgm:prSet presAssocID="{83351F10-D7EE-4B4A-B22C-B88EA91CC2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D31A7D-D0BE-4C98-B485-8C87CBD536FC}" type="pres">
      <dgm:prSet presAssocID="{E00D30C6-6594-42AB-8E4F-338B6D988C26}" presName="linNode" presStyleCnt="0"/>
      <dgm:spPr/>
    </dgm:pt>
    <dgm:pt modelId="{13A083FA-F72C-4D11-9931-4761F5674972}" type="pres">
      <dgm:prSet presAssocID="{E00D30C6-6594-42AB-8E4F-338B6D988C26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95427B-F31A-410E-9AEF-0F1D506AF959}" type="pres">
      <dgm:prSet presAssocID="{E00D30C6-6594-42AB-8E4F-338B6D988C26}" presName="descendantText" presStyleLbl="alignAccFollowNode1" presStyleIdx="0" presStyleCnt="3" custScaleY="1373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B776A3-4B1E-4F26-9F83-C628C2315419}" type="pres">
      <dgm:prSet presAssocID="{13FFE9BF-7B45-413F-A1AA-2D876A8F1783}" presName="sp" presStyleCnt="0"/>
      <dgm:spPr/>
    </dgm:pt>
    <dgm:pt modelId="{9D425584-BACE-4088-891D-96658E8D83B2}" type="pres">
      <dgm:prSet presAssocID="{D0D63688-71E4-429B-BA00-43564DA541D9}" presName="linNode" presStyleCnt="0"/>
      <dgm:spPr/>
    </dgm:pt>
    <dgm:pt modelId="{C65F2A76-992B-4A12-BBA9-79684B5F0A90}" type="pres">
      <dgm:prSet presAssocID="{D0D63688-71E4-429B-BA00-43564DA541D9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2E6225-3873-41E9-AB2E-DAD0A7678924}" type="pres">
      <dgm:prSet presAssocID="{D0D63688-71E4-429B-BA00-43564DA541D9}" presName="descendantText" presStyleLbl="alignAccFollowNode1" presStyleIdx="1" presStyleCnt="3" custScaleY="1321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5B8999-EA14-402C-867D-8FF607714A62}" type="pres">
      <dgm:prSet presAssocID="{277A1CB0-46A9-424B-AAE3-859014E48BC9}" presName="sp" presStyleCnt="0"/>
      <dgm:spPr/>
    </dgm:pt>
    <dgm:pt modelId="{93B8A958-2B3E-4AE7-9147-42861796598F}" type="pres">
      <dgm:prSet presAssocID="{F51A28CF-8606-4171-84DE-8956B9B7876B}" presName="linNode" presStyleCnt="0"/>
      <dgm:spPr/>
    </dgm:pt>
    <dgm:pt modelId="{32D500B0-71F5-44E7-83C3-059B2E425AB6}" type="pres">
      <dgm:prSet presAssocID="{F51A28CF-8606-4171-84DE-8956B9B7876B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32D084-DDCE-492F-B926-3589E71539D6}" type="pres">
      <dgm:prSet presAssocID="{F51A28CF-8606-4171-84DE-8956B9B7876B}" presName="descendantText" presStyleLbl="alignAccFollowNode1" presStyleIdx="2" presStyleCnt="3" custScaleY="1252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D815AE-1309-4BC0-ABDC-170B96C6CF67}" srcId="{F51A28CF-8606-4171-84DE-8956B9B7876B}" destId="{6142426F-5FDE-4398-86A0-1EA1FA79454F}" srcOrd="0" destOrd="0" parTransId="{FBEC3893-868D-48D2-8AE2-76658C9BFAA6}" sibTransId="{98211EA6-38D5-4F18-A029-82F6B15D40D6}"/>
    <dgm:cxn modelId="{3C86BB9D-9F94-4C75-BB95-D1B242BF0D88}" type="presOf" srcId="{6142426F-5FDE-4398-86A0-1EA1FA79454F}" destId="{8732D084-DDCE-492F-B926-3589E71539D6}" srcOrd="0" destOrd="0" presId="urn:microsoft.com/office/officeart/2005/8/layout/vList5"/>
    <dgm:cxn modelId="{004A3AAF-8B78-4604-ABCA-A35F2131A072}" srcId="{AB9FE45A-6BEE-4CAF-9C91-3DE512C16F18}" destId="{63AA3F8F-C3B9-4615-BA3A-EBD62EBBCD8B}" srcOrd="2" destOrd="0" parTransId="{49A872D7-6C1D-4684-BAD1-5C280DB2F2BA}" sibTransId="{089D899A-3A7E-4214-9BA8-A1C2D0B8A6A4}"/>
    <dgm:cxn modelId="{E6DAF202-2075-4172-8C14-2AA58A96231B}" srcId="{D0D63688-71E4-429B-BA00-43564DA541D9}" destId="{AB9FE45A-6BEE-4CAF-9C91-3DE512C16F18}" srcOrd="0" destOrd="0" parTransId="{C07E5D79-F675-4B8B-8613-63C098FF644C}" sibTransId="{1F46C649-A1FB-4723-B769-BC8AA8BA3806}"/>
    <dgm:cxn modelId="{352166D0-666E-471B-AB27-5E641DD417F1}" srcId="{83351F10-D7EE-4B4A-B22C-B88EA91CC222}" destId="{F51A28CF-8606-4171-84DE-8956B9B7876B}" srcOrd="2" destOrd="0" parTransId="{E40F56C2-DA31-4B25-88C9-794B6FBFD008}" sibTransId="{D4517ABB-8DD3-4706-A13E-97CFE1CAF039}"/>
    <dgm:cxn modelId="{D47D6858-8689-4C66-8C56-D4F068EA2B39}" type="presOf" srcId="{83351F10-D7EE-4B4A-B22C-B88EA91CC222}" destId="{0B255535-EE2E-46E3-8B2B-74FF9F9477FC}" srcOrd="0" destOrd="0" presId="urn:microsoft.com/office/officeart/2005/8/layout/vList5"/>
    <dgm:cxn modelId="{4CFD1224-FA0D-48FF-90E9-4FCD79E65AF0}" type="presOf" srcId="{63AA3F8F-C3B9-4615-BA3A-EBD62EBBCD8B}" destId="{992E6225-3873-41E9-AB2E-DAD0A7678924}" srcOrd="0" destOrd="3" presId="urn:microsoft.com/office/officeart/2005/8/layout/vList5"/>
    <dgm:cxn modelId="{DA5E3217-3CF3-4670-8505-F0E895F09AA7}" srcId="{E00D30C6-6594-42AB-8E4F-338B6D988C26}" destId="{25BB6578-4017-4669-A840-411EE0115FD7}" srcOrd="0" destOrd="0" parTransId="{1BC2A541-E425-4C4F-A5AC-1BCE77EB88E8}" sibTransId="{C62ED19E-797F-423D-9F02-965ABC9871EF}"/>
    <dgm:cxn modelId="{B6CB986B-D6E3-4B45-80F7-AB2E964975CD}" srcId="{83351F10-D7EE-4B4A-B22C-B88EA91CC222}" destId="{D0D63688-71E4-429B-BA00-43564DA541D9}" srcOrd="1" destOrd="0" parTransId="{2F030601-860B-48A2-BA28-D28F1B758468}" sibTransId="{277A1CB0-46A9-424B-AAE3-859014E48BC9}"/>
    <dgm:cxn modelId="{D67B65C2-C80F-4AD8-8830-E0155DED6BA4}" type="presOf" srcId="{E00D30C6-6594-42AB-8E4F-338B6D988C26}" destId="{13A083FA-F72C-4D11-9931-4761F5674972}" srcOrd="0" destOrd="0" presId="urn:microsoft.com/office/officeart/2005/8/layout/vList5"/>
    <dgm:cxn modelId="{2DBD8CD0-0B0A-4B3A-B58A-112AF0F27D46}" type="presOf" srcId="{F51A28CF-8606-4171-84DE-8956B9B7876B}" destId="{32D500B0-71F5-44E7-83C3-059B2E425AB6}" srcOrd="0" destOrd="0" presId="urn:microsoft.com/office/officeart/2005/8/layout/vList5"/>
    <dgm:cxn modelId="{F3391819-63DF-4E4E-92C9-3B0042850C19}" srcId="{AB9FE45A-6BEE-4CAF-9C91-3DE512C16F18}" destId="{0B1DC9FE-8F8B-416B-AAA7-59D14EA27AC0}" srcOrd="1" destOrd="0" parTransId="{0DBD89FB-8810-4B43-B803-B8319FE9BCBA}" sibTransId="{782446AA-0E4B-4D87-8478-EB8C0849FDD6}"/>
    <dgm:cxn modelId="{3C7DFED4-5E9B-4A73-AE35-345243D5F3E9}" type="presOf" srcId="{D0D63688-71E4-429B-BA00-43564DA541D9}" destId="{C65F2A76-992B-4A12-BBA9-79684B5F0A90}" srcOrd="0" destOrd="0" presId="urn:microsoft.com/office/officeart/2005/8/layout/vList5"/>
    <dgm:cxn modelId="{1E98FCA6-2BCC-47C4-89AF-8C6AC5008330}" type="presOf" srcId="{AB9FE45A-6BEE-4CAF-9C91-3DE512C16F18}" destId="{992E6225-3873-41E9-AB2E-DAD0A7678924}" srcOrd="0" destOrd="0" presId="urn:microsoft.com/office/officeart/2005/8/layout/vList5"/>
    <dgm:cxn modelId="{FE5EA52A-5CAB-4EB2-AC3E-006320FD461F}" type="presOf" srcId="{0B1DC9FE-8F8B-416B-AAA7-59D14EA27AC0}" destId="{992E6225-3873-41E9-AB2E-DAD0A7678924}" srcOrd="0" destOrd="2" presId="urn:microsoft.com/office/officeart/2005/8/layout/vList5"/>
    <dgm:cxn modelId="{5C447C11-F513-493F-8D3A-BC78CD909AEC}" srcId="{AB9FE45A-6BEE-4CAF-9C91-3DE512C16F18}" destId="{A397B8D3-3024-447E-8C70-E30D6AC06D85}" srcOrd="0" destOrd="0" parTransId="{17088189-A38B-4C77-90DF-C53D61F55FA1}" sibTransId="{60676F2B-473C-41B1-8C98-DAD525795B3D}"/>
    <dgm:cxn modelId="{653ED577-2B61-4E36-83A3-D453121E824C}" type="presOf" srcId="{25BB6578-4017-4669-A840-411EE0115FD7}" destId="{D895427B-F31A-410E-9AEF-0F1D506AF959}" srcOrd="0" destOrd="0" presId="urn:microsoft.com/office/officeart/2005/8/layout/vList5"/>
    <dgm:cxn modelId="{18E3B94F-0CA4-4702-812D-B23E412F589D}" srcId="{83351F10-D7EE-4B4A-B22C-B88EA91CC222}" destId="{E00D30C6-6594-42AB-8E4F-338B6D988C26}" srcOrd="0" destOrd="0" parTransId="{0F3AF175-40D5-4EE3-A4C3-B973DC3E77EA}" sibTransId="{13FFE9BF-7B45-413F-A1AA-2D876A8F1783}"/>
    <dgm:cxn modelId="{8821D17D-B8ED-465A-A365-059AB8A22D6F}" type="presOf" srcId="{A397B8D3-3024-447E-8C70-E30D6AC06D85}" destId="{992E6225-3873-41E9-AB2E-DAD0A7678924}" srcOrd="0" destOrd="1" presId="urn:microsoft.com/office/officeart/2005/8/layout/vList5"/>
    <dgm:cxn modelId="{F42216DF-C0BD-43DA-BBFA-9C7AC6ACF17B}" type="presParOf" srcId="{0B255535-EE2E-46E3-8B2B-74FF9F9477FC}" destId="{FAD31A7D-D0BE-4C98-B485-8C87CBD536FC}" srcOrd="0" destOrd="0" presId="urn:microsoft.com/office/officeart/2005/8/layout/vList5"/>
    <dgm:cxn modelId="{9C465037-4069-4D42-A8DD-361F9C53C911}" type="presParOf" srcId="{FAD31A7D-D0BE-4C98-B485-8C87CBD536FC}" destId="{13A083FA-F72C-4D11-9931-4761F5674972}" srcOrd="0" destOrd="0" presId="urn:microsoft.com/office/officeart/2005/8/layout/vList5"/>
    <dgm:cxn modelId="{F51FE23F-20FC-46DB-98A5-F31D930BF7AB}" type="presParOf" srcId="{FAD31A7D-D0BE-4C98-B485-8C87CBD536FC}" destId="{D895427B-F31A-410E-9AEF-0F1D506AF959}" srcOrd="1" destOrd="0" presId="urn:microsoft.com/office/officeart/2005/8/layout/vList5"/>
    <dgm:cxn modelId="{7D49F614-D26A-4CD3-90AF-2EED4478CB31}" type="presParOf" srcId="{0B255535-EE2E-46E3-8B2B-74FF9F9477FC}" destId="{14B776A3-4B1E-4F26-9F83-C628C2315419}" srcOrd="1" destOrd="0" presId="urn:microsoft.com/office/officeart/2005/8/layout/vList5"/>
    <dgm:cxn modelId="{9A0D790E-EF49-489E-8E0A-F62C6AD1D215}" type="presParOf" srcId="{0B255535-EE2E-46E3-8B2B-74FF9F9477FC}" destId="{9D425584-BACE-4088-891D-96658E8D83B2}" srcOrd="2" destOrd="0" presId="urn:microsoft.com/office/officeart/2005/8/layout/vList5"/>
    <dgm:cxn modelId="{BD34DEEC-66CC-4A58-AF65-2582729BBFB1}" type="presParOf" srcId="{9D425584-BACE-4088-891D-96658E8D83B2}" destId="{C65F2A76-992B-4A12-BBA9-79684B5F0A90}" srcOrd="0" destOrd="0" presId="urn:microsoft.com/office/officeart/2005/8/layout/vList5"/>
    <dgm:cxn modelId="{4424CA09-54C5-4A09-9483-2DE9DF46EEF8}" type="presParOf" srcId="{9D425584-BACE-4088-891D-96658E8D83B2}" destId="{992E6225-3873-41E9-AB2E-DAD0A7678924}" srcOrd="1" destOrd="0" presId="urn:microsoft.com/office/officeart/2005/8/layout/vList5"/>
    <dgm:cxn modelId="{8B2CB3B4-C279-4D55-8572-3C3609D66218}" type="presParOf" srcId="{0B255535-EE2E-46E3-8B2B-74FF9F9477FC}" destId="{BE5B8999-EA14-402C-867D-8FF607714A62}" srcOrd="3" destOrd="0" presId="urn:microsoft.com/office/officeart/2005/8/layout/vList5"/>
    <dgm:cxn modelId="{2DAE0231-CA21-4EE0-BEE0-C23DD6F73228}" type="presParOf" srcId="{0B255535-EE2E-46E3-8B2B-74FF9F9477FC}" destId="{93B8A958-2B3E-4AE7-9147-42861796598F}" srcOrd="4" destOrd="0" presId="urn:microsoft.com/office/officeart/2005/8/layout/vList5"/>
    <dgm:cxn modelId="{A36C9807-C6DB-45A5-B62C-9FE893E148BB}" type="presParOf" srcId="{93B8A958-2B3E-4AE7-9147-42861796598F}" destId="{32D500B0-71F5-44E7-83C3-059B2E425AB6}" srcOrd="0" destOrd="0" presId="urn:microsoft.com/office/officeart/2005/8/layout/vList5"/>
    <dgm:cxn modelId="{1FC0F394-1762-48F6-BCE7-8527DC15B05B}" type="presParOf" srcId="{93B8A958-2B3E-4AE7-9147-42861796598F}" destId="{8732D084-DDCE-492F-B926-3589E71539D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351F10-D7EE-4B4A-B22C-B88EA91CC22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0D30C6-6594-42AB-8E4F-338B6D988C26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 </a:t>
          </a:r>
          <a:r>
            <a:rPr lang="ru-RU" sz="2000" b="1" dirty="0" smtClean="0">
              <a:solidFill>
                <a:srgbClr val="002060"/>
              </a:solidFill>
            </a:rPr>
            <a:t>Эффективность</a:t>
          </a:r>
          <a:endParaRPr lang="ru-RU" sz="2000" b="1" dirty="0">
            <a:solidFill>
              <a:srgbClr val="002060"/>
            </a:solidFill>
          </a:endParaRPr>
        </a:p>
      </dgm:t>
    </dgm:pt>
    <dgm:pt modelId="{0F3AF175-40D5-4EE3-A4C3-B973DC3E77EA}" type="parTrans" cxnId="{18E3B94F-0CA4-4702-812D-B23E412F589D}">
      <dgm:prSet/>
      <dgm:spPr/>
      <dgm:t>
        <a:bodyPr/>
        <a:lstStyle/>
        <a:p>
          <a:endParaRPr lang="ru-RU"/>
        </a:p>
      </dgm:t>
    </dgm:pt>
    <dgm:pt modelId="{13FFE9BF-7B45-413F-A1AA-2D876A8F1783}" type="sibTrans" cxnId="{18E3B94F-0CA4-4702-812D-B23E412F589D}">
      <dgm:prSet/>
      <dgm:spPr/>
      <dgm:t>
        <a:bodyPr/>
        <a:lstStyle/>
        <a:p>
          <a:endParaRPr lang="ru-RU"/>
        </a:p>
      </dgm:t>
    </dgm:pt>
    <dgm:pt modelId="{25BB6578-4017-4669-A840-411EE0115FD7}">
      <dgm:prSet phldrT="[Текст]" custT="1"/>
      <dgm:spPr>
        <a:solidFill>
          <a:schemeClr val="accent1">
            <a:alpha val="90000"/>
          </a:schemeClr>
        </a:solidFill>
      </dgm:spPr>
      <dgm:t>
        <a:bodyPr/>
        <a:lstStyle/>
        <a:p>
          <a:pPr algn="just"/>
          <a:r>
            <a:rPr lang="ru-RU" sz="2000" dirty="0" smtClean="0"/>
            <a:t>современные педагогические технологии, существующие в конкретных условиях, должны быть эффективными по результатам и оптимальными по затратам, гарантировать достижение определенного стандарта обучения.</a:t>
          </a:r>
          <a:endParaRPr lang="ru-RU" sz="2000" dirty="0"/>
        </a:p>
      </dgm:t>
    </dgm:pt>
    <dgm:pt modelId="{1BC2A541-E425-4C4F-A5AC-1BCE77EB88E8}" type="parTrans" cxnId="{DA5E3217-3CF3-4670-8505-F0E895F09AA7}">
      <dgm:prSet/>
      <dgm:spPr/>
      <dgm:t>
        <a:bodyPr/>
        <a:lstStyle/>
        <a:p>
          <a:endParaRPr lang="ru-RU"/>
        </a:p>
      </dgm:t>
    </dgm:pt>
    <dgm:pt modelId="{C62ED19E-797F-423D-9F02-965ABC9871EF}" type="sibTrans" cxnId="{DA5E3217-3CF3-4670-8505-F0E895F09AA7}">
      <dgm:prSet/>
      <dgm:spPr/>
      <dgm:t>
        <a:bodyPr/>
        <a:lstStyle/>
        <a:p>
          <a:endParaRPr lang="ru-RU"/>
        </a:p>
      </dgm:t>
    </dgm:pt>
    <dgm:pt modelId="{D0D63688-71E4-429B-BA00-43564DA541D9}">
      <dgm:prSet phldrT="[Текст]" custT="1"/>
      <dgm:spPr>
        <a:solidFill>
          <a:schemeClr val="accent1"/>
        </a:solidFill>
      </dgm:spPr>
      <dgm:t>
        <a:bodyPr/>
        <a:lstStyle/>
        <a:p>
          <a:pPr algn="just"/>
          <a:endParaRPr lang="ru-RU" sz="1800" dirty="0" smtClean="0"/>
        </a:p>
        <a:p>
          <a:r>
            <a:rPr lang="ru-RU" sz="1800" b="1" dirty="0" err="1" smtClean="0">
              <a:solidFill>
                <a:srgbClr val="002060"/>
              </a:solidFill>
            </a:rPr>
            <a:t>Воспроизводимость</a:t>
          </a:r>
          <a:r>
            <a:rPr lang="ru-RU" sz="1800" b="1" dirty="0" smtClean="0">
              <a:solidFill>
                <a:srgbClr val="002060"/>
              </a:solidFill>
            </a:rPr>
            <a:t> </a:t>
          </a:r>
          <a:endParaRPr lang="ru-RU" sz="1800" dirty="0">
            <a:solidFill>
              <a:srgbClr val="002060"/>
            </a:solidFill>
          </a:endParaRPr>
        </a:p>
      </dgm:t>
    </dgm:pt>
    <dgm:pt modelId="{2F030601-860B-48A2-BA28-D28F1B758468}" type="parTrans" cxnId="{B6CB986B-D6E3-4B45-80F7-AB2E964975CD}">
      <dgm:prSet/>
      <dgm:spPr/>
      <dgm:t>
        <a:bodyPr/>
        <a:lstStyle/>
        <a:p>
          <a:endParaRPr lang="ru-RU"/>
        </a:p>
      </dgm:t>
    </dgm:pt>
    <dgm:pt modelId="{277A1CB0-46A9-424B-AAE3-859014E48BC9}" type="sibTrans" cxnId="{B6CB986B-D6E3-4B45-80F7-AB2E964975CD}">
      <dgm:prSet/>
      <dgm:spPr/>
      <dgm:t>
        <a:bodyPr/>
        <a:lstStyle/>
        <a:p>
          <a:endParaRPr lang="ru-RU"/>
        </a:p>
      </dgm:t>
    </dgm:pt>
    <dgm:pt modelId="{9C90B4A7-9E7F-4E69-B72D-EEBB7A38EFCA}">
      <dgm:prSet phldrT="[Текст]"/>
      <dgm:spPr>
        <a:solidFill>
          <a:schemeClr val="accent1">
            <a:alpha val="90000"/>
          </a:schemeClr>
        </a:solidFill>
      </dgm:spPr>
      <dgm:t>
        <a:bodyPr/>
        <a:lstStyle/>
        <a:p>
          <a:endParaRPr lang="ru-RU" sz="3600" dirty="0"/>
        </a:p>
      </dgm:t>
    </dgm:pt>
    <dgm:pt modelId="{A5CBEDED-693C-4341-9329-1830B5B07EE8}" type="parTrans" cxnId="{687CE847-7689-450D-8273-4D9DAAA1D12E}">
      <dgm:prSet/>
      <dgm:spPr/>
      <dgm:t>
        <a:bodyPr/>
        <a:lstStyle/>
        <a:p>
          <a:endParaRPr lang="ru-RU"/>
        </a:p>
      </dgm:t>
    </dgm:pt>
    <dgm:pt modelId="{37DA14D8-E7F9-45CD-8595-82A5A6EE7CBE}" type="sibTrans" cxnId="{687CE847-7689-450D-8273-4D9DAAA1D12E}">
      <dgm:prSet/>
      <dgm:spPr/>
      <dgm:t>
        <a:bodyPr/>
        <a:lstStyle/>
        <a:p>
          <a:endParaRPr lang="ru-RU"/>
        </a:p>
      </dgm:t>
    </dgm:pt>
    <dgm:pt modelId="{65E5ED92-3ECC-4404-9B17-8522013C9340}">
      <dgm:prSet phldrT="[Текст]"/>
      <dgm:spPr>
        <a:solidFill>
          <a:schemeClr val="accent1">
            <a:alpha val="90000"/>
          </a:schemeClr>
        </a:solidFill>
      </dgm:spPr>
      <dgm:t>
        <a:bodyPr/>
        <a:lstStyle/>
        <a:p>
          <a:endParaRPr lang="ru-RU" sz="3600" dirty="0"/>
        </a:p>
      </dgm:t>
    </dgm:pt>
    <dgm:pt modelId="{F9731A3D-EFF8-4967-AE60-2CCD83571F8E}" type="parTrans" cxnId="{FD64A961-5544-41C1-A9DA-C56F256262D3}">
      <dgm:prSet/>
      <dgm:spPr/>
      <dgm:t>
        <a:bodyPr/>
        <a:lstStyle/>
        <a:p>
          <a:endParaRPr lang="ru-RU"/>
        </a:p>
      </dgm:t>
    </dgm:pt>
    <dgm:pt modelId="{CBC4E5CE-6A32-4FB5-9757-F4BCB5E3257D}" type="sibTrans" cxnId="{FD64A961-5544-41C1-A9DA-C56F256262D3}">
      <dgm:prSet/>
      <dgm:spPr/>
      <dgm:t>
        <a:bodyPr/>
        <a:lstStyle/>
        <a:p>
          <a:endParaRPr lang="ru-RU"/>
        </a:p>
      </dgm:t>
    </dgm:pt>
    <dgm:pt modelId="{B05AC8F5-70C4-4544-BA4F-0BCA88E8EFF3}">
      <dgm:prSet phldrT="[Текст]" custT="1"/>
      <dgm:spPr>
        <a:solidFill>
          <a:schemeClr val="accent1">
            <a:alpha val="90000"/>
          </a:schemeClr>
        </a:solidFill>
      </dgm:spPr>
      <dgm:t>
        <a:bodyPr/>
        <a:lstStyle/>
        <a:p>
          <a:pPr algn="just"/>
          <a:endParaRPr lang="ru-RU" sz="2000" dirty="0"/>
        </a:p>
      </dgm:t>
    </dgm:pt>
    <dgm:pt modelId="{940B30DA-56AE-4BC7-949B-07C4E8F58A57}" type="parTrans" cxnId="{C9844CAA-6470-4266-AE75-60B2B3933118}">
      <dgm:prSet/>
      <dgm:spPr/>
      <dgm:t>
        <a:bodyPr/>
        <a:lstStyle/>
        <a:p>
          <a:endParaRPr lang="ru-RU"/>
        </a:p>
      </dgm:t>
    </dgm:pt>
    <dgm:pt modelId="{708FA3C2-06EF-42D5-8717-11C50F489D4E}" type="sibTrans" cxnId="{C9844CAA-6470-4266-AE75-60B2B3933118}">
      <dgm:prSet/>
      <dgm:spPr/>
      <dgm:t>
        <a:bodyPr/>
        <a:lstStyle/>
        <a:p>
          <a:endParaRPr lang="ru-RU"/>
        </a:p>
      </dgm:t>
    </dgm:pt>
    <dgm:pt modelId="{27D2ED40-ADCB-4CEB-81AD-98B0B22D348D}">
      <dgm:prSet phldrT="[Текст]" custT="1"/>
      <dgm:spPr>
        <a:solidFill>
          <a:schemeClr val="accent1">
            <a:alpha val="90000"/>
          </a:schemeClr>
        </a:solidFill>
      </dgm:spPr>
      <dgm:t>
        <a:bodyPr/>
        <a:lstStyle/>
        <a:p>
          <a:pPr algn="just"/>
          <a:endParaRPr lang="ru-RU" sz="2000" dirty="0"/>
        </a:p>
      </dgm:t>
    </dgm:pt>
    <dgm:pt modelId="{82F255FE-861F-41D5-A310-61F5AFD4DE26}" type="parTrans" cxnId="{AB86CE23-04B1-488E-8E7F-8A5651A82DC8}">
      <dgm:prSet/>
      <dgm:spPr/>
      <dgm:t>
        <a:bodyPr/>
        <a:lstStyle/>
        <a:p>
          <a:endParaRPr lang="ru-RU"/>
        </a:p>
      </dgm:t>
    </dgm:pt>
    <dgm:pt modelId="{E17C579A-FA3C-4962-9FCF-56C07C1F74B9}" type="sibTrans" cxnId="{AB86CE23-04B1-488E-8E7F-8A5651A82DC8}">
      <dgm:prSet/>
      <dgm:spPr/>
      <dgm:t>
        <a:bodyPr/>
        <a:lstStyle/>
        <a:p>
          <a:endParaRPr lang="ru-RU"/>
        </a:p>
      </dgm:t>
    </dgm:pt>
    <dgm:pt modelId="{DBB92390-F494-44A5-9F6B-986294A2C9F7}">
      <dgm:prSet phldrT="[Текст]" custT="1"/>
      <dgm:spPr>
        <a:solidFill>
          <a:schemeClr val="accent1">
            <a:alpha val="90000"/>
          </a:schemeClr>
        </a:solidFill>
      </dgm:spPr>
      <dgm:t>
        <a:bodyPr/>
        <a:lstStyle/>
        <a:p>
          <a:pPr algn="just"/>
          <a:endParaRPr lang="ru-RU" sz="2000" dirty="0"/>
        </a:p>
      </dgm:t>
    </dgm:pt>
    <dgm:pt modelId="{A06467DC-8507-4DC6-ACE9-AB93D330ED8E}" type="parTrans" cxnId="{B11AF53C-1FB1-4406-8AAE-2DEF66B87817}">
      <dgm:prSet/>
      <dgm:spPr/>
      <dgm:t>
        <a:bodyPr/>
        <a:lstStyle/>
        <a:p>
          <a:endParaRPr lang="ru-RU"/>
        </a:p>
      </dgm:t>
    </dgm:pt>
    <dgm:pt modelId="{9BA94F6B-02AB-4AF3-963E-6B7141AF0DB1}" type="sibTrans" cxnId="{B11AF53C-1FB1-4406-8AAE-2DEF66B87817}">
      <dgm:prSet/>
      <dgm:spPr/>
      <dgm:t>
        <a:bodyPr/>
        <a:lstStyle/>
        <a:p>
          <a:endParaRPr lang="ru-RU"/>
        </a:p>
      </dgm:t>
    </dgm:pt>
    <dgm:pt modelId="{AB9FE45A-6BEE-4CAF-9C91-3DE512C16F18}">
      <dgm:prSet phldrT="[Текст]" custT="1"/>
      <dgm:spPr>
        <a:solidFill>
          <a:schemeClr val="accent1">
            <a:alpha val="90000"/>
          </a:schemeClr>
        </a:solidFill>
      </dgm:spPr>
      <dgm:t>
        <a:bodyPr/>
        <a:lstStyle/>
        <a:p>
          <a:pPr algn="just"/>
          <a:r>
            <a:rPr lang="ru-RU" sz="2000" b="1" dirty="0" smtClean="0"/>
            <a:t> </a:t>
          </a:r>
          <a:r>
            <a:rPr lang="ru-RU" sz="1900" dirty="0" smtClean="0"/>
            <a:t>возможность применения (повторения, воспроизведения) образовательной технологии в образовательных учреждениях, т.е. технология как педагогический инструмент должна быть гарантированно эффективна в руках любого педагога, использующего ее, независимо от его опыта, стажа, возраста и личностных особенностей).</a:t>
          </a:r>
          <a:endParaRPr lang="ru-RU" sz="1900" dirty="0"/>
        </a:p>
      </dgm:t>
    </dgm:pt>
    <dgm:pt modelId="{1F46C649-A1FB-4723-B769-BC8AA8BA3806}" type="sibTrans" cxnId="{E6DAF202-2075-4172-8C14-2AA58A96231B}">
      <dgm:prSet/>
      <dgm:spPr/>
      <dgm:t>
        <a:bodyPr/>
        <a:lstStyle/>
        <a:p>
          <a:endParaRPr lang="ru-RU"/>
        </a:p>
      </dgm:t>
    </dgm:pt>
    <dgm:pt modelId="{C07E5D79-F675-4B8B-8613-63C098FF644C}" type="parTrans" cxnId="{E6DAF202-2075-4172-8C14-2AA58A96231B}">
      <dgm:prSet/>
      <dgm:spPr/>
      <dgm:t>
        <a:bodyPr/>
        <a:lstStyle/>
        <a:p>
          <a:endParaRPr lang="ru-RU"/>
        </a:p>
      </dgm:t>
    </dgm:pt>
    <dgm:pt modelId="{DFDBD03C-47BE-4DEB-939C-5C207C7A22F9}">
      <dgm:prSet phldrT="[Текст]" custT="1"/>
      <dgm:spPr>
        <a:solidFill>
          <a:schemeClr val="accent1">
            <a:alpha val="90000"/>
          </a:schemeClr>
        </a:solidFill>
      </dgm:spPr>
      <dgm:t>
        <a:bodyPr/>
        <a:lstStyle/>
        <a:p>
          <a:pPr algn="just"/>
          <a:endParaRPr lang="ru-RU" sz="2000" dirty="0"/>
        </a:p>
      </dgm:t>
    </dgm:pt>
    <dgm:pt modelId="{CC17B7BD-1D95-4293-82BA-34DC3D3B8516}" type="parTrans" cxnId="{DFBBABF1-675C-4698-8FBC-CB77FB9168E6}">
      <dgm:prSet/>
      <dgm:spPr/>
      <dgm:t>
        <a:bodyPr/>
        <a:lstStyle/>
        <a:p>
          <a:endParaRPr lang="ru-RU"/>
        </a:p>
      </dgm:t>
    </dgm:pt>
    <dgm:pt modelId="{5967368C-1515-4242-B42C-E2ADAEC8484B}" type="sibTrans" cxnId="{DFBBABF1-675C-4698-8FBC-CB77FB9168E6}">
      <dgm:prSet/>
      <dgm:spPr/>
      <dgm:t>
        <a:bodyPr/>
        <a:lstStyle/>
        <a:p>
          <a:endParaRPr lang="ru-RU"/>
        </a:p>
      </dgm:t>
    </dgm:pt>
    <dgm:pt modelId="{0B255535-EE2E-46E3-8B2B-74FF9F9477FC}" type="pres">
      <dgm:prSet presAssocID="{83351F10-D7EE-4B4A-B22C-B88EA91CC2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D31A7D-D0BE-4C98-B485-8C87CBD536FC}" type="pres">
      <dgm:prSet presAssocID="{E00D30C6-6594-42AB-8E4F-338B6D988C26}" presName="linNode" presStyleCnt="0"/>
      <dgm:spPr/>
    </dgm:pt>
    <dgm:pt modelId="{13A083FA-F72C-4D11-9931-4761F5674972}" type="pres">
      <dgm:prSet presAssocID="{E00D30C6-6594-42AB-8E4F-338B6D988C26}" presName="parentText" presStyleLbl="node1" presStyleIdx="0" presStyleCnt="2" custScaleY="2368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95427B-F31A-410E-9AEF-0F1D506AF959}" type="pres">
      <dgm:prSet presAssocID="{E00D30C6-6594-42AB-8E4F-338B6D988C26}" presName="descendantText" presStyleLbl="alignAccFollowNode1" presStyleIdx="0" presStyleCnt="2" custScaleY="315734" custLinFactNeighborX="1" custLinFactNeighborY="-29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B776A3-4B1E-4F26-9F83-C628C2315419}" type="pres">
      <dgm:prSet presAssocID="{13FFE9BF-7B45-413F-A1AA-2D876A8F1783}" presName="sp" presStyleCnt="0"/>
      <dgm:spPr/>
    </dgm:pt>
    <dgm:pt modelId="{9D425584-BACE-4088-891D-96658E8D83B2}" type="pres">
      <dgm:prSet presAssocID="{D0D63688-71E4-429B-BA00-43564DA541D9}" presName="linNode" presStyleCnt="0"/>
      <dgm:spPr/>
    </dgm:pt>
    <dgm:pt modelId="{C65F2A76-992B-4A12-BBA9-79684B5F0A90}" type="pres">
      <dgm:prSet presAssocID="{D0D63688-71E4-429B-BA00-43564DA541D9}" presName="parentText" presStyleLbl="node1" presStyleIdx="1" presStyleCnt="2" custScaleY="381058" custLinFactNeighborX="-2617" custLinFactNeighborY="115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2E6225-3873-41E9-AB2E-DAD0A7678924}" type="pres">
      <dgm:prSet presAssocID="{D0D63688-71E4-429B-BA00-43564DA541D9}" presName="descendantText" presStyleLbl="alignAccFollowNode1" presStyleIdx="1" presStyleCnt="2" custScaleX="99266" custScaleY="496875" custLinFactNeighborX="-2430" custLinFactNeighborY="-13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D67C1A-3D65-4316-AAA4-3912CF4809E7}" type="presOf" srcId="{9C90B4A7-9E7F-4E69-B72D-EEBB7A38EFCA}" destId="{D895427B-F31A-410E-9AEF-0F1D506AF959}" srcOrd="0" destOrd="5" presId="urn:microsoft.com/office/officeart/2005/8/layout/vList5"/>
    <dgm:cxn modelId="{687CE847-7689-450D-8273-4D9DAAA1D12E}" srcId="{E00D30C6-6594-42AB-8E4F-338B6D988C26}" destId="{9C90B4A7-9E7F-4E69-B72D-EEBB7A38EFCA}" srcOrd="5" destOrd="0" parTransId="{A5CBEDED-693C-4341-9329-1830B5B07EE8}" sibTransId="{37DA14D8-E7F9-45CD-8595-82A5A6EE7CBE}"/>
    <dgm:cxn modelId="{B814D99C-39BA-4B85-95FC-D069C1CA66C4}" type="presOf" srcId="{B05AC8F5-70C4-4544-BA4F-0BCA88E8EFF3}" destId="{D895427B-F31A-410E-9AEF-0F1D506AF959}" srcOrd="0" destOrd="0" presId="urn:microsoft.com/office/officeart/2005/8/layout/vList5"/>
    <dgm:cxn modelId="{E420EE76-DC4C-4420-ACC4-8B104B5078E0}" type="presOf" srcId="{D0D63688-71E4-429B-BA00-43564DA541D9}" destId="{C65F2A76-992B-4A12-BBA9-79684B5F0A90}" srcOrd="0" destOrd="0" presId="urn:microsoft.com/office/officeart/2005/8/layout/vList5"/>
    <dgm:cxn modelId="{E6DAF202-2075-4172-8C14-2AA58A96231B}" srcId="{D0D63688-71E4-429B-BA00-43564DA541D9}" destId="{AB9FE45A-6BEE-4CAF-9C91-3DE512C16F18}" srcOrd="1" destOrd="0" parTransId="{C07E5D79-F675-4B8B-8613-63C098FF644C}" sibTransId="{1F46C649-A1FB-4723-B769-BC8AA8BA3806}"/>
    <dgm:cxn modelId="{C9844CAA-6470-4266-AE75-60B2B3933118}" srcId="{E00D30C6-6594-42AB-8E4F-338B6D988C26}" destId="{B05AC8F5-70C4-4544-BA4F-0BCA88E8EFF3}" srcOrd="0" destOrd="0" parTransId="{940B30DA-56AE-4BC7-949B-07C4E8F58A57}" sibTransId="{708FA3C2-06EF-42D5-8717-11C50F489D4E}"/>
    <dgm:cxn modelId="{B109BA2F-DF17-428A-8F1B-7FFA9E8EFC1F}" type="presOf" srcId="{65E5ED92-3ECC-4404-9B17-8522013C9340}" destId="{D895427B-F31A-410E-9AEF-0F1D506AF959}" srcOrd="0" destOrd="4" presId="urn:microsoft.com/office/officeart/2005/8/layout/vList5"/>
    <dgm:cxn modelId="{DA5E3217-3CF3-4670-8505-F0E895F09AA7}" srcId="{E00D30C6-6594-42AB-8E4F-338B6D988C26}" destId="{25BB6578-4017-4669-A840-411EE0115FD7}" srcOrd="3" destOrd="0" parTransId="{1BC2A541-E425-4C4F-A5AC-1BCE77EB88E8}" sibTransId="{C62ED19E-797F-423D-9F02-965ABC9871EF}"/>
    <dgm:cxn modelId="{B6CB986B-D6E3-4B45-80F7-AB2E964975CD}" srcId="{83351F10-D7EE-4B4A-B22C-B88EA91CC222}" destId="{D0D63688-71E4-429B-BA00-43564DA541D9}" srcOrd="1" destOrd="0" parTransId="{2F030601-860B-48A2-BA28-D28F1B758468}" sibTransId="{277A1CB0-46A9-424B-AAE3-859014E48BC9}"/>
    <dgm:cxn modelId="{B11AF53C-1FB1-4406-8AAE-2DEF66B87817}" srcId="{E00D30C6-6594-42AB-8E4F-338B6D988C26}" destId="{DBB92390-F494-44A5-9F6B-986294A2C9F7}" srcOrd="2" destOrd="0" parTransId="{A06467DC-8507-4DC6-ACE9-AB93D330ED8E}" sibTransId="{9BA94F6B-02AB-4AF3-963E-6B7141AF0DB1}"/>
    <dgm:cxn modelId="{E8A4B249-8252-46F8-B89D-7AD2A34961F2}" type="presOf" srcId="{E00D30C6-6594-42AB-8E4F-338B6D988C26}" destId="{13A083FA-F72C-4D11-9931-4761F5674972}" srcOrd="0" destOrd="0" presId="urn:microsoft.com/office/officeart/2005/8/layout/vList5"/>
    <dgm:cxn modelId="{DB883F44-AC4D-44A6-8E5C-9D82F3A15F5D}" type="presOf" srcId="{DFDBD03C-47BE-4DEB-939C-5C207C7A22F9}" destId="{992E6225-3873-41E9-AB2E-DAD0A7678924}" srcOrd="0" destOrd="0" presId="urn:microsoft.com/office/officeart/2005/8/layout/vList5"/>
    <dgm:cxn modelId="{DFBBABF1-675C-4698-8FBC-CB77FB9168E6}" srcId="{D0D63688-71E4-429B-BA00-43564DA541D9}" destId="{DFDBD03C-47BE-4DEB-939C-5C207C7A22F9}" srcOrd="0" destOrd="0" parTransId="{CC17B7BD-1D95-4293-82BA-34DC3D3B8516}" sibTransId="{5967368C-1515-4242-B42C-E2ADAEC8484B}"/>
    <dgm:cxn modelId="{FD64A961-5544-41C1-A9DA-C56F256262D3}" srcId="{E00D30C6-6594-42AB-8E4F-338B6D988C26}" destId="{65E5ED92-3ECC-4404-9B17-8522013C9340}" srcOrd="4" destOrd="0" parTransId="{F9731A3D-EFF8-4967-AE60-2CCD83571F8E}" sibTransId="{CBC4E5CE-6A32-4FB5-9757-F4BCB5E3257D}"/>
    <dgm:cxn modelId="{CCD59D07-92B1-47C0-A704-98D9E2C87CFF}" type="presOf" srcId="{DBB92390-F494-44A5-9F6B-986294A2C9F7}" destId="{D895427B-F31A-410E-9AEF-0F1D506AF959}" srcOrd="0" destOrd="2" presId="urn:microsoft.com/office/officeart/2005/8/layout/vList5"/>
    <dgm:cxn modelId="{853A91A8-F972-4E0B-8701-B58379531601}" type="presOf" srcId="{83351F10-D7EE-4B4A-B22C-B88EA91CC222}" destId="{0B255535-EE2E-46E3-8B2B-74FF9F9477FC}" srcOrd="0" destOrd="0" presId="urn:microsoft.com/office/officeart/2005/8/layout/vList5"/>
    <dgm:cxn modelId="{9006E8D2-297E-414F-8CE9-809934768E2E}" type="presOf" srcId="{25BB6578-4017-4669-A840-411EE0115FD7}" destId="{D895427B-F31A-410E-9AEF-0F1D506AF959}" srcOrd="0" destOrd="3" presId="urn:microsoft.com/office/officeart/2005/8/layout/vList5"/>
    <dgm:cxn modelId="{48CBD5E3-C6EE-48D8-B85D-52A7D92874B7}" type="presOf" srcId="{27D2ED40-ADCB-4CEB-81AD-98B0B22D348D}" destId="{D895427B-F31A-410E-9AEF-0F1D506AF959}" srcOrd="0" destOrd="1" presId="urn:microsoft.com/office/officeart/2005/8/layout/vList5"/>
    <dgm:cxn modelId="{18E3B94F-0CA4-4702-812D-B23E412F589D}" srcId="{83351F10-D7EE-4B4A-B22C-B88EA91CC222}" destId="{E00D30C6-6594-42AB-8E4F-338B6D988C26}" srcOrd="0" destOrd="0" parTransId="{0F3AF175-40D5-4EE3-A4C3-B973DC3E77EA}" sibTransId="{13FFE9BF-7B45-413F-A1AA-2D876A8F1783}"/>
    <dgm:cxn modelId="{AB86CE23-04B1-488E-8E7F-8A5651A82DC8}" srcId="{E00D30C6-6594-42AB-8E4F-338B6D988C26}" destId="{27D2ED40-ADCB-4CEB-81AD-98B0B22D348D}" srcOrd="1" destOrd="0" parTransId="{82F255FE-861F-41D5-A310-61F5AFD4DE26}" sibTransId="{E17C579A-FA3C-4962-9FCF-56C07C1F74B9}"/>
    <dgm:cxn modelId="{232A5972-BDDD-4EC1-BC83-7367106AB197}" type="presOf" srcId="{AB9FE45A-6BEE-4CAF-9C91-3DE512C16F18}" destId="{992E6225-3873-41E9-AB2E-DAD0A7678924}" srcOrd="0" destOrd="1" presId="urn:microsoft.com/office/officeart/2005/8/layout/vList5"/>
    <dgm:cxn modelId="{9BC7062E-0740-430C-B22A-7E45AC45F6AC}" type="presParOf" srcId="{0B255535-EE2E-46E3-8B2B-74FF9F9477FC}" destId="{FAD31A7D-D0BE-4C98-B485-8C87CBD536FC}" srcOrd="0" destOrd="0" presId="urn:microsoft.com/office/officeart/2005/8/layout/vList5"/>
    <dgm:cxn modelId="{024AD284-BEDA-42EA-8683-D749AD097148}" type="presParOf" srcId="{FAD31A7D-D0BE-4C98-B485-8C87CBD536FC}" destId="{13A083FA-F72C-4D11-9931-4761F5674972}" srcOrd="0" destOrd="0" presId="urn:microsoft.com/office/officeart/2005/8/layout/vList5"/>
    <dgm:cxn modelId="{C58DE852-5B83-491D-95F8-C4CF9B15DF42}" type="presParOf" srcId="{FAD31A7D-D0BE-4C98-B485-8C87CBD536FC}" destId="{D895427B-F31A-410E-9AEF-0F1D506AF959}" srcOrd="1" destOrd="0" presId="urn:microsoft.com/office/officeart/2005/8/layout/vList5"/>
    <dgm:cxn modelId="{90C55509-B2B6-4732-8B75-0B15B89B92B2}" type="presParOf" srcId="{0B255535-EE2E-46E3-8B2B-74FF9F9477FC}" destId="{14B776A3-4B1E-4F26-9F83-C628C2315419}" srcOrd="1" destOrd="0" presId="urn:microsoft.com/office/officeart/2005/8/layout/vList5"/>
    <dgm:cxn modelId="{EC508C54-B7A4-4558-9E8A-25E02C3D1C35}" type="presParOf" srcId="{0B255535-EE2E-46E3-8B2B-74FF9F9477FC}" destId="{9D425584-BACE-4088-891D-96658E8D83B2}" srcOrd="2" destOrd="0" presId="urn:microsoft.com/office/officeart/2005/8/layout/vList5"/>
    <dgm:cxn modelId="{CE2D9D22-7230-4FB8-9952-2E7AF3D34CCF}" type="presParOf" srcId="{9D425584-BACE-4088-891D-96658E8D83B2}" destId="{C65F2A76-992B-4A12-BBA9-79684B5F0A90}" srcOrd="0" destOrd="0" presId="urn:microsoft.com/office/officeart/2005/8/layout/vList5"/>
    <dgm:cxn modelId="{40EFDBCF-1519-44B2-8A0D-1C21BDD857C4}" type="presParOf" srcId="{9D425584-BACE-4088-891D-96658E8D83B2}" destId="{992E6225-3873-41E9-AB2E-DAD0A767892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4C7DE5-F679-4949-9251-2A1B4D244127}">
      <dsp:nvSpPr>
        <dsp:cNvPr id="0" name=""/>
        <dsp:cNvSpPr/>
      </dsp:nvSpPr>
      <dsp:spPr>
        <a:xfrm>
          <a:off x="0" y="3935"/>
          <a:ext cx="8640960" cy="677320"/>
        </a:xfrm>
        <a:prstGeom prst="roundRect">
          <a:avLst/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i="1" kern="1200" dirty="0" smtClean="0">
              <a:solidFill>
                <a:srgbClr val="002060"/>
              </a:solidFill>
            </a:rPr>
            <a:t>Концептуальность</a:t>
          </a:r>
        </a:p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>
        <a:off x="33064" y="36999"/>
        <a:ext cx="8574832" cy="611192"/>
      </dsp:txXfrm>
    </dsp:sp>
    <dsp:sp modelId="{D3BBD9F7-5FE5-422C-B548-60BF0137A669}">
      <dsp:nvSpPr>
        <dsp:cNvPr id="0" name=""/>
        <dsp:cNvSpPr/>
      </dsp:nvSpPr>
      <dsp:spPr>
        <a:xfrm>
          <a:off x="0" y="693765"/>
          <a:ext cx="8640960" cy="677320"/>
        </a:xfrm>
        <a:prstGeom prst="roundRect">
          <a:avLst/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i="1" kern="1200" dirty="0" smtClean="0">
              <a:solidFill>
                <a:srgbClr val="002060"/>
              </a:solidFill>
            </a:rPr>
            <a:t>Системность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33064" y="726829"/>
        <a:ext cx="8574832" cy="611192"/>
      </dsp:txXfrm>
    </dsp:sp>
    <dsp:sp modelId="{82EB4783-C429-4323-A764-0E323A4D2DBD}">
      <dsp:nvSpPr>
        <dsp:cNvPr id="0" name=""/>
        <dsp:cNvSpPr/>
      </dsp:nvSpPr>
      <dsp:spPr>
        <a:xfrm>
          <a:off x="0" y="1369961"/>
          <a:ext cx="8640960" cy="677320"/>
        </a:xfrm>
        <a:prstGeom prst="roundRect">
          <a:avLst/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i="1" kern="1200" dirty="0" smtClean="0">
              <a:solidFill>
                <a:srgbClr val="002060"/>
              </a:solidFill>
            </a:rPr>
            <a:t>Управляемость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33064" y="1403025"/>
        <a:ext cx="8574832" cy="611192"/>
      </dsp:txXfrm>
    </dsp:sp>
    <dsp:sp modelId="{E122E7B8-5E7C-4270-9D90-BF1739E5B38D}">
      <dsp:nvSpPr>
        <dsp:cNvPr id="0" name=""/>
        <dsp:cNvSpPr/>
      </dsp:nvSpPr>
      <dsp:spPr>
        <a:xfrm>
          <a:off x="0" y="2045168"/>
          <a:ext cx="8640960" cy="677320"/>
        </a:xfrm>
        <a:prstGeom prst="roundRect">
          <a:avLst/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i="1" kern="1200" dirty="0" smtClean="0">
              <a:solidFill>
                <a:srgbClr val="002060"/>
              </a:solidFill>
            </a:rPr>
            <a:t>Эффективность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33064" y="2078232"/>
        <a:ext cx="8574832" cy="611192"/>
      </dsp:txXfrm>
    </dsp:sp>
    <dsp:sp modelId="{62BBD0DE-A478-4274-A06F-4C247E646A8C}">
      <dsp:nvSpPr>
        <dsp:cNvPr id="0" name=""/>
        <dsp:cNvSpPr/>
      </dsp:nvSpPr>
      <dsp:spPr>
        <a:xfrm>
          <a:off x="0" y="2705112"/>
          <a:ext cx="8640960" cy="677320"/>
        </a:xfrm>
        <a:prstGeom prst="roundRect">
          <a:avLst/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i="1" kern="1200" dirty="0" err="1" smtClean="0">
              <a:solidFill>
                <a:srgbClr val="002060"/>
              </a:solidFill>
            </a:rPr>
            <a:t>Воспроизводимость</a:t>
          </a:r>
          <a:endParaRPr lang="ru-RU" sz="3200" b="1" i="1" kern="1200" dirty="0" smtClean="0">
            <a:solidFill>
              <a:srgbClr val="002060"/>
            </a:solidFill>
          </a:endParaRP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33064" y="2738176"/>
        <a:ext cx="8574832" cy="6111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95427B-F31A-410E-9AEF-0F1D506AF959}">
      <dsp:nvSpPr>
        <dsp:cNvPr id="0" name=""/>
        <dsp:cNvSpPr/>
      </dsp:nvSpPr>
      <dsp:spPr>
        <a:xfrm rot="5400000">
          <a:off x="4929236" y="-1735940"/>
          <a:ext cx="2183910" cy="5662934"/>
        </a:xfrm>
        <a:prstGeom prst="round2SameRect">
          <a:avLst/>
        </a:prstGeom>
        <a:solidFill>
          <a:schemeClr val="accent1"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опора на определенную научную концепцию, включающую философское, психологическое, дидактическое и социально-педагогическое обоснование достижения образовательных целей.</a:t>
          </a:r>
          <a:endParaRPr lang="ru-RU" sz="2000" kern="1200" dirty="0"/>
        </a:p>
      </dsp:txBody>
      <dsp:txXfrm rot="-5400000">
        <a:off x="3189724" y="110182"/>
        <a:ext cx="5556324" cy="1970690"/>
      </dsp:txXfrm>
    </dsp:sp>
    <dsp:sp modelId="{13A083FA-F72C-4D11-9931-4761F5674972}">
      <dsp:nvSpPr>
        <dsp:cNvPr id="0" name=""/>
        <dsp:cNvSpPr/>
      </dsp:nvSpPr>
      <dsp:spPr>
        <a:xfrm>
          <a:off x="4324" y="101900"/>
          <a:ext cx="3185400" cy="1987252"/>
        </a:xfrm>
        <a:prstGeom prst="roundRect">
          <a:avLst/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002060"/>
              </a:solidFill>
            </a:rPr>
            <a:t>Концептуальность</a:t>
          </a:r>
          <a:r>
            <a:rPr lang="ru-RU" sz="2400" b="1" kern="1200" dirty="0" smtClean="0">
              <a:solidFill>
                <a:srgbClr val="002060"/>
              </a:solidFill>
            </a:rPr>
            <a:t> 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101334" y="198910"/>
        <a:ext cx="2991380" cy="1793232"/>
      </dsp:txXfrm>
    </dsp:sp>
    <dsp:sp modelId="{992E6225-3873-41E9-AB2E-DAD0A7678924}">
      <dsp:nvSpPr>
        <dsp:cNvPr id="0" name=""/>
        <dsp:cNvSpPr/>
      </dsp:nvSpPr>
      <dsp:spPr>
        <a:xfrm rot="5400000">
          <a:off x="4965069" y="508389"/>
          <a:ext cx="2100493" cy="5657403"/>
        </a:xfrm>
        <a:prstGeom prst="round2SameRect">
          <a:avLst/>
        </a:prstGeom>
        <a:solidFill>
          <a:schemeClr val="accent1"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технология должна обладать всеми признаками системы:</a:t>
          </a:r>
          <a:endParaRPr lang="ru-RU" sz="2000" kern="1200" dirty="0"/>
        </a:p>
        <a:p>
          <a:pPr marL="457200" lvl="2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 логикой процесса,</a:t>
          </a:r>
          <a:endParaRPr lang="ru-RU" sz="2000" kern="1200" dirty="0"/>
        </a:p>
        <a:p>
          <a:pPr marL="457200" lvl="2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 взаимосвязью его частей,</a:t>
          </a:r>
          <a:endParaRPr lang="ru-RU" sz="2000" kern="1200" dirty="0"/>
        </a:p>
        <a:p>
          <a:pPr marL="457200" lvl="2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целостностью.</a:t>
          </a:r>
          <a:endParaRPr lang="ru-RU" sz="2000" kern="1200" dirty="0"/>
        </a:p>
      </dsp:txBody>
      <dsp:txXfrm rot="-5400000">
        <a:off x="3186614" y="2389382"/>
        <a:ext cx="5554865" cy="1895417"/>
      </dsp:txXfrm>
    </dsp:sp>
    <dsp:sp modelId="{C65F2A76-992B-4A12-BBA9-79684B5F0A90}">
      <dsp:nvSpPr>
        <dsp:cNvPr id="0" name=""/>
        <dsp:cNvSpPr/>
      </dsp:nvSpPr>
      <dsp:spPr>
        <a:xfrm>
          <a:off x="4324" y="2343465"/>
          <a:ext cx="3182289" cy="1987252"/>
        </a:xfrm>
        <a:prstGeom prst="roundRect">
          <a:avLst/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rgbClr val="002060"/>
              </a:solidFill>
            </a:rPr>
            <a:t>Системность</a:t>
          </a:r>
          <a:endParaRPr lang="ru-RU" sz="2600" kern="1200" dirty="0">
            <a:solidFill>
              <a:srgbClr val="002060"/>
            </a:solidFill>
          </a:endParaRPr>
        </a:p>
      </dsp:txBody>
      <dsp:txXfrm>
        <a:off x="101334" y="2440475"/>
        <a:ext cx="2988269" cy="1793232"/>
      </dsp:txXfrm>
    </dsp:sp>
    <dsp:sp modelId="{8732D084-DDCE-492F-B926-3589E71539D6}">
      <dsp:nvSpPr>
        <dsp:cNvPr id="0" name=""/>
        <dsp:cNvSpPr/>
      </dsp:nvSpPr>
      <dsp:spPr>
        <a:xfrm rot="5400000">
          <a:off x="5025968" y="2650457"/>
          <a:ext cx="1990447" cy="5662934"/>
        </a:xfrm>
        <a:prstGeom prst="round2SameRect">
          <a:avLst/>
        </a:prstGeom>
        <a:solidFill>
          <a:schemeClr val="accent1"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возможность диагностического </a:t>
          </a:r>
          <a:r>
            <a:rPr lang="ru-RU" sz="2000" kern="1200" dirty="0" err="1" smtClean="0"/>
            <a:t>целеполагания</a:t>
          </a:r>
          <a:r>
            <a:rPr lang="ru-RU" sz="2000" kern="1200" dirty="0" smtClean="0"/>
            <a:t>, планирования, проектирования процесса обучения, поэтапной диагностики, варьирования средств и методов с целью коррекции результатов.</a:t>
          </a:r>
          <a:endParaRPr lang="ru-RU" sz="2000" kern="1200" dirty="0"/>
        </a:p>
      </dsp:txBody>
      <dsp:txXfrm rot="-5400000">
        <a:off x="3189725" y="4583866"/>
        <a:ext cx="5565768" cy="1796115"/>
      </dsp:txXfrm>
    </dsp:sp>
    <dsp:sp modelId="{32D500B0-71F5-44E7-83C3-059B2E425AB6}">
      <dsp:nvSpPr>
        <dsp:cNvPr id="0" name=""/>
        <dsp:cNvSpPr/>
      </dsp:nvSpPr>
      <dsp:spPr>
        <a:xfrm>
          <a:off x="4324" y="4488298"/>
          <a:ext cx="3185400" cy="1987252"/>
        </a:xfrm>
        <a:prstGeom prst="roundRect">
          <a:avLst/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rgbClr val="002060"/>
              </a:solidFill>
            </a:rPr>
            <a:t>Управляемость </a:t>
          </a:r>
          <a:endParaRPr lang="ru-RU" sz="2600" kern="1200" dirty="0">
            <a:solidFill>
              <a:srgbClr val="002060"/>
            </a:solidFill>
          </a:endParaRPr>
        </a:p>
      </dsp:txBody>
      <dsp:txXfrm>
        <a:off x="101334" y="4585308"/>
        <a:ext cx="2991380" cy="17932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95427B-F31A-410E-9AEF-0F1D506AF959}">
      <dsp:nvSpPr>
        <dsp:cNvPr id="0" name=""/>
        <dsp:cNvSpPr/>
      </dsp:nvSpPr>
      <dsp:spPr>
        <a:xfrm rot="5400000">
          <a:off x="4723567" y="-1552292"/>
          <a:ext cx="2525535" cy="5630121"/>
        </a:xfrm>
        <a:prstGeom prst="round2SameRect">
          <a:avLst/>
        </a:prstGeom>
        <a:solidFill>
          <a:schemeClr val="accent1"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современные педагогические технологии, существующие в конкретных условиях, должны быть эффективными по результатам и оптимальными по затратам, гарантировать достижение определенного стандарта обучения.</a:t>
          </a:r>
          <a:endParaRPr lang="ru-RU" sz="20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600" kern="1200" dirty="0"/>
        </a:p>
      </dsp:txBody>
      <dsp:txXfrm rot="-5400000">
        <a:off x="3171274" y="123287"/>
        <a:ext cx="5506835" cy="2278963"/>
      </dsp:txXfrm>
    </dsp:sp>
    <dsp:sp modelId="{13A083FA-F72C-4D11-9931-4761F5674972}">
      <dsp:nvSpPr>
        <dsp:cNvPr id="0" name=""/>
        <dsp:cNvSpPr/>
      </dsp:nvSpPr>
      <dsp:spPr>
        <a:xfrm>
          <a:off x="4299" y="79989"/>
          <a:ext cx="3166943" cy="2368284"/>
        </a:xfrm>
        <a:prstGeom prst="roundRect">
          <a:avLst/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 </a:t>
          </a:r>
          <a:r>
            <a:rPr lang="ru-RU" sz="2000" b="1" kern="1200" dirty="0" smtClean="0">
              <a:solidFill>
                <a:srgbClr val="002060"/>
              </a:solidFill>
            </a:rPr>
            <a:t>Эффективность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119909" y="195599"/>
        <a:ext cx="2935723" cy="2137064"/>
      </dsp:txXfrm>
    </dsp:sp>
    <dsp:sp modelId="{992E6225-3873-41E9-AB2E-DAD0A7678924}">
      <dsp:nvSpPr>
        <dsp:cNvPr id="0" name=""/>
        <dsp:cNvSpPr/>
      </dsp:nvSpPr>
      <dsp:spPr>
        <a:xfrm rot="5400000">
          <a:off x="3901448" y="1758891"/>
          <a:ext cx="3974471" cy="5588796"/>
        </a:xfrm>
        <a:prstGeom prst="round2SameRect">
          <a:avLst/>
        </a:prstGeom>
        <a:solidFill>
          <a:schemeClr val="accent1"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 </a:t>
          </a:r>
          <a:r>
            <a:rPr lang="ru-RU" sz="1900" kern="1200" dirty="0" smtClean="0"/>
            <a:t>возможность применения (повторения, воспроизведения) образовательной технологии в образовательных учреждениях, т.е. технология как педагогический инструмент должна быть гарантированно эффективна в руках любого педагога, использующего ее, независимо от его опыта, стажа, возраста и личностных особенностей).</a:t>
          </a:r>
          <a:endParaRPr lang="ru-RU" sz="1900" kern="1200" dirty="0"/>
        </a:p>
      </dsp:txBody>
      <dsp:txXfrm rot="-5400000">
        <a:off x="3094286" y="2760071"/>
        <a:ext cx="5394778" cy="3586435"/>
      </dsp:txXfrm>
    </dsp:sp>
    <dsp:sp modelId="{C65F2A76-992B-4A12-BBA9-79684B5F0A90}">
      <dsp:nvSpPr>
        <dsp:cNvPr id="0" name=""/>
        <dsp:cNvSpPr/>
      </dsp:nvSpPr>
      <dsp:spPr>
        <a:xfrm>
          <a:off x="0" y="2670650"/>
          <a:ext cx="3166943" cy="3810072"/>
        </a:xfrm>
        <a:prstGeom prst="roundRect">
          <a:avLst/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rgbClr val="002060"/>
              </a:solidFill>
            </a:rPr>
            <a:t>Воспроизводимость</a:t>
          </a:r>
          <a:r>
            <a:rPr lang="ru-RU" sz="1800" b="1" kern="1200" dirty="0" smtClean="0">
              <a:solidFill>
                <a:srgbClr val="002060"/>
              </a:solidFill>
            </a:rPr>
            <a:t> 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154597" y="2825247"/>
        <a:ext cx="2857749" cy="35008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7772400" cy="276616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Образовательные технологии в </a:t>
            </a:r>
            <a:r>
              <a:rPr lang="ru-RU" dirty="0" smtClean="0">
                <a:solidFill>
                  <a:srgbClr val="FFFF00"/>
                </a:solidFill>
              </a:rPr>
              <a:t> чтении </a:t>
            </a:r>
            <a:r>
              <a:rPr lang="ru-RU" dirty="0" smtClean="0">
                <a:solidFill>
                  <a:srgbClr val="FFFF00"/>
                </a:solidFill>
              </a:rPr>
              <a:t>художественной </a:t>
            </a:r>
            <a:r>
              <a:rPr lang="ru-RU" dirty="0" smtClean="0">
                <a:solidFill>
                  <a:srgbClr val="FFFF00"/>
                </a:solidFill>
              </a:rPr>
              <a:t>литературы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5733256"/>
            <a:ext cx="7304856" cy="409600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Обобщение опыта работы воспитателя </a:t>
            </a:r>
            <a:r>
              <a:rPr lang="ru-RU" sz="2400" dirty="0" err="1" smtClean="0">
                <a:solidFill>
                  <a:schemeClr val="tx1"/>
                </a:solidFill>
              </a:rPr>
              <a:t>Тяминой</a:t>
            </a:r>
            <a:r>
              <a:rPr lang="ru-RU" sz="2400" dirty="0" smtClean="0">
                <a:solidFill>
                  <a:schemeClr val="tx1"/>
                </a:solidFill>
              </a:rPr>
              <a:t> О.А.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1118" y="3212976"/>
            <a:ext cx="81369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/>
              <a:t> </a:t>
            </a:r>
            <a:r>
              <a:rPr lang="ru-RU" sz="2800" i="1" dirty="0">
                <a:solidFill>
                  <a:srgbClr val="FF0000"/>
                </a:solidFill>
              </a:rPr>
              <a:t>Ребенок воспитывается разными случайностями, его окружающими. Педагогика должна дать направление этим случайностям.</a:t>
            </a:r>
            <a:br>
              <a:rPr lang="ru-RU" sz="2800" i="1" dirty="0">
                <a:solidFill>
                  <a:srgbClr val="FF0000"/>
                </a:solidFill>
              </a:rPr>
            </a:br>
            <a:r>
              <a:rPr lang="ru-RU" sz="2800" b="1" i="1" dirty="0">
                <a:solidFill>
                  <a:srgbClr val="FF0000"/>
                </a:solidFill>
              </a:rPr>
              <a:t>В. Ф. Одоевский</a:t>
            </a:r>
          </a:p>
        </p:txBody>
      </p:sp>
      <p:pic>
        <p:nvPicPr>
          <p:cNvPr id="6" name="Трек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81118" y="4766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581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лёка\Desktop\2013-11-10 9\9 1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2564904"/>
            <a:ext cx="424159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945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Игра не только развлечение – но и способ закрепления полученных знаний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лёка\Desktop\2013-11-10 9\9 18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2564904"/>
            <a:ext cx="4104456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36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771996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Технология моделирования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subTitle" idx="1"/>
          </p:nvPr>
        </p:nvSpPr>
        <p:spPr>
          <a:xfrm>
            <a:off x="251520" y="932354"/>
            <a:ext cx="8712968" cy="552098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М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оделирование 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как </a:t>
            </a:r>
            <a:r>
              <a:rPr lang="x-none" sz="3600">
                <a:solidFill>
                  <a:schemeClr val="accent5">
                    <a:lumMod val="50000"/>
                  </a:schemeClr>
                </a:solidFill>
              </a:rPr>
              <a:t>вид знаково-символической деятельности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. Ознакомившись с произведением дети символически изображают героев, демонстрируя собственное восприятие их описания, строят модели мест событий и взаимодействуют с ними в соответствии с сюжетом или вопреки ему, экспериментируя.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2048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154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лёка\Desktop\2013-11-10 9\9 174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188640"/>
            <a:ext cx="396671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лёка\Desktop\2013-11-10 9\9 142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432048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51520" y="1124744"/>
            <a:ext cx="4536504" cy="1130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Дети создают макет для режиссёрской игры «ЗОО» по мотивам произведения Маршака  «Где обедал воробей»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751512" y="4005064"/>
            <a:ext cx="4212976" cy="1634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Дети изображают героев сказок ориентируясь на собственное восприятие описания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330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лёка\Desktop\2013-11-10 9\9 166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5"/>
            <a:ext cx="4032448" cy="41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лёка\Desktop\DCIM\100CASIO\CIMG8161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20888"/>
            <a:ext cx="4536504" cy="410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725144"/>
            <a:ext cx="3600400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Макет гаража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764704"/>
            <a:ext cx="4104456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Макет дяди Стёпы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055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590132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FFFF00"/>
                </a:solidFill>
              </a:rPr>
              <a:t>Информационно-коммуникативные  технологии</a:t>
            </a:r>
            <a:r>
              <a:rPr lang="ru-RU" sz="2400" dirty="0">
                <a:solidFill>
                  <a:srgbClr val="FFFF00"/>
                </a:solidFill>
              </a:rPr>
              <a:t/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непосредственное использование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95536" y="1556792"/>
            <a:ext cx="3822192" cy="63976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 детьми во время ННОД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860032" y="1556792"/>
            <a:ext cx="3822192" cy="639762"/>
          </a:xfrm>
        </p:spPr>
        <p:txBody>
          <a:bodyPr>
            <a:normAutofit/>
          </a:bodyPr>
          <a:lstStyle/>
          <a:p>
            <a:r>
              <a:rPr lang="ru-RU" dirty="0" smtClean="0"/>
              <a:t>В работе с педагогами</a:t>
            </a:r>
            <a:endParaRPr lang="ru-RU" dirty="0"/>
          </a:p>
        </p:txBody>
      </p:sp>
      <p:pic>
        <p:nvPicPr>
          <p:cNvPr id="6146" name="Picture 2" descr="D:\всё фото и видео\Тямина\Открытое 28.03.2013\DSC094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424847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лёка\Desktop\DCIM\100CASIO\CIMG810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20888"/>
            <a:ext cx="4244289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90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Опосредованное использование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052736"/>
            <a:ext cx="3822192" cy="93610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Создание демонстрационного материала, разработка пособий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124744"/>
            <a:ext cx="3822192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Создание картотек, таблиц, схем</a:t>
            </a:r>
            <a:endParaRPr lang="ru-RU" dirty="0"/>
          </a:p>
        </p:txBody>
      </p:sp>
      <p:pic>
        <p:nvPicPr>
          <p:cNvPr id="10242" name="Picture 2" descr="C:\Users\лёка\Desktop\2013-11-10 9\9 16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3419549" cy="428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лёка\Desktop\2013-11-10 9\9 16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266" y="1988840"/>
            <a:ext cx="3596217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35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FF00"/>
                </a:solidFill>
              </a:rPr>
              <a:t>Здоровьесберегающие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>технологии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628800"/>
            <a:ext cx="3822192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Физминутки</a:t>
            </a:r>
            <a:r>
              <a:rPr lang="ru-RU" dirty="0" smtClean="0"/>
              <a:t> и  динамические паузы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628800"/>
            <a:ext cx="3822192" cy="639762"/>
          </a:xfrm>
        </p:spPr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сихогимнастика</a:t>
            </a:r>
            <a:endParaRPr lang="ru-RU" dirty="0"/>
          </a:p>
        </p:txBody>
      </p:sp>
      <p:pic>
        <p:nvPicPr>
          <p:cNvPr id="7170" name="Picture 2" descr="D:\всё фото и видео\Тямина\Открытое 20.02.2013\DSC0898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276872"/>
            <a:ext cx="4134214" cy="384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лёка\Desktop\2013-11-10 9\9 18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266" y="2276872"/>
            <a:ext cx="4134214" cy="384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05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251520" y="836712"/>
            <a:ext cx="3822700" cy="1224136"/>
          </a:xfrm>
        </p:spPr>
        <p:txBody>
          <a:bodyPr>
            <a:noAutofit/>
          </a:bodyPr>
          <a:lstStyle/>
          <a:p>
            <a:r>
              <a:rPr lang="ru-RU" dirty="0" smtClean="0"/>
              <a:t>Доброжелательное отношение друг к другу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4932040" y="4365104"/>
            <a:ext cx="3822700" cy="1152128"/>
          </a:xfrm>
        </p:spPr>
        <p:txBody>
          <a:bodyPr>
            <a:noAutofit/>
          </a:bodyPr>
          <a:lstStyle/>
          <a:p>
            <a:r>
              <a:rPr lang="ru-RU" dirty="0" smtClean="0"/>
              <a:t>Выплёскивание отрицательных эмоций</a:t>
            </a:r>
            <a:endParaRPr lang="ru-RU" dirty="0"/>
          </a:p>
        </p:txBody>
      </p:sp>
      <p:pic>
        <p:nvPicPr>
          <p:cNvPr id="9219" name="Picture 3" descr="C:\Users\лёка\Desktop\2013-11-10 9\9 133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40324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всё фото и видео\Тямина\15.02.2013\DSC08952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8640"/>
            <a:ext cx="410445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17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29614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Чтение и обсуждение произведений с позитивными установками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13314" name="Picture 2" descr="C:\Users\лёка\Desktop\2013-11-10 9\9 17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24944"/>
            <a:ext cx="4110732" cy="384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лёка\Desktop\2013-11-10 9\9 17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417646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56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Мнемотехники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196752"/>
            <a:ext cx="3822192" cy="63976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Описание по мнемосхеме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124744"/>
            <a:ext cx="3822192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Игра с использованием элементов мнемотехники</a:t>
            </a:r>
            <a:endParaRPr lang="ru-RU" dirty="0"/>
          </a:p>
        </p:txBody>
      </p:sp>
      <p:pic>
        <p:nvPicPr>
          <p:cNvPr id="11266" name="Picture 2" descr="C:\Users\лёка\Desktop\2013-11-10 9\9 1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132856"/>
            <a:ext cx="4062206" cy="399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лёка\Desktop\2013-11-10 9\9 14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32856"/>
            <a:ext cx="4062206" cy="399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32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3528" y="332656"/>
            <a:ext cx="8496944" cy="6192688"/>
          </a:xfrm>
        </p:spPr>
        <p:txBody>
          <a:bodyPr/>
          <a:lstStyle/>
          <a:p>
            <a:pPr lvl="0"/>
            <a:endParaRPr lang="ru-RU" sz="2400" dirty="0" smtClean="0">
              <a:solidFill>
                <a:srgbClr val="002060"/>
              </a:solidFill>
            </a:endParaRPr>
          </a:p>
          <a:p>
            <a:pPr lvl="0"/>
            <a:r>
              <a:rPr lang="ru-RU" sz="2400" dirty="0" smtClean="0">
                <a:solidFill>
                  <a:srgbClr val="002060"/>
                </a:solidFill>
              </a:rPr>
              <a:t>Данная презентация является частью инновационного проекта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«Волшебный мир книг</a:t>
            </a:r>
            <a:r>
              <a:rPr lang="ru-RU" sz="2400" dirty="0" smtClean="0">
                <a:solidFill>
                  <a:srgbClr val="002060"/>
                </a:solidFill>
              </a:rPr>
              <a:t>», цели которого:  способствовать </a:t>
            </a:r>
            <a:r>
              <a:rPr lang="ru-RU" sz="2400" dirty="0">
                <a:solidFill>
                  <a:srgbClr val="002060"/>
                </a:solidFill>
              </a:rPr>
              <a:t>формированию устойчивого интереса ребёнка к литературе, как виду </a:t>
            </a:r>
            <a:r>
              <a:rPr lang="ru-RU" sz="2400" dirty="0" smtClean="0">
                <a:solidFill>
                  <a:srgbClr val="002060"/>
                </a:solidFill>
              </a:rPr>
              <a:t>искусства;</a:t>
            </a:r>
            <a:endParaRPr lang="ru-RU" sz="2400" dirty="0">
              <a:solidFill>
                <a:srgbClr val="002060"/>
              </a:solidFill>
            </a:endParaRPr>
          </a:p>
          <a:p>
            <a:pPr lvl="0"/>
            <a:r>
              <a:rPr lang="ru-RU" sz="2400" dirty="0">
                <a:solidFill>
                  <a:srgbClr val="002060"/>
                </a:solidFill>
              </a:rPr>
              <a:t>ф</a:t>
            </a:r>
            <a:r>
              <a:rPr lang="ru-RU" sz="2400" dirty="0" smtClean="0">
                <a:solidFill>
                  <a:srgbClr val="002060"/>
                </a:solidFill>
              </a:rPr>
              <a:t>ормировать </a:t>
            </a:r>
            <a:r>
              <a:rPr lang="ru-RU" sz="2400" dirty="0">
                <a:solidFill>
                  <a:srgbClr val="002060"/>
                </a:solidFill>
              </a:rPr>
              <a:t>образность речи детей старшего дошкольного возраста.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Презентация направленна на решение одной из задач проекта:</a:t>
            </a:r>
            <a:endParaRPr lang="ru-RU" sz="2400" dirty="0">
              <a:solidFill>
                <a:srgbClr val="002060"/>
              </a:solidFill>
            </a:endParaRPr>
          </a:p>
          <a:p>
            <a:pPr lvl="0"/>
            <a:r>
              <a:rPr lang="ru-RU" sz="2400" dirty="0">
                <a:solidFill>
                  <a:srgbClr val="002060"/>
                </a:solidFill>
              </a:rPr>
              <a:t>п</a:t>
            </a:r>
            <a:r>
              <a:rPr lang="ru-RU" sz="2400" dirty="0" smtClean="0">
                <a:solidFill>
                  <a:srgbClr val="002060"/>
                </a:solidFill>
              </a:rPr>
              <a:t>овысить </a:t>
            </a:r>
            <a:r>
              <a:rPr lang="ru-RU" sz="2400" dirty="0">
                <a:solidFill>
                  <a:srgbClr val="002060"/>
                </a:solidFill>
              </a:rPr>
              <a:t>эффективность работы по приобщению детей к книге во взаимодействии всех участников образовательного процесса: педагогов, детей, родителей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</a:rPr>
              <a:t>Целевая аудитория презентации – педагоги ДОУ.</a:t>
            </a:r>
            <a:endParaRPr lang="ru-RU" sz="24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49275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Разучивание малых фольклорных форм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052736"/>
            <a:ext cx="7783776" cy="639762"/>
          </a:xfrm>
        </p:spPr>
        <p:txBody>
          <a:bodyPr>
            <a:noAutofit/>
          </a:bodyPr>
          <a:lstStyle/>
          <a:p>
            <a:r>
              <a:rPr lang="ru-RU" sz="3600" dirty="0" smtClean="0"/>
              <a:t>мнемодорожки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лёка\Desktop\2013-11-10 9\9 1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3774174" cy="384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лёка\Desktop\2013-11-10 9\9 14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48880"/>
            <a:ext cx="4062206" cy="377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88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224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занятия</a:t>
            </a:r>
            <a:r>
              <a:rPr lang="ru-RU" dirty="0" smtClean="0"/>
              <a:t> </a:t>
            </a:r>
            <a:r>
              <a:rPr lang="ru-RU" dirty="0"/>
              <a:t>с элементами мнемотехник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D:\всё фото и видео\Тямина\Открытое 28.03.2013\DSC0942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4176464" cy="420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D:\всё фото и видео\Тямина\Открытое 20.02.2013\DSC08982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1916832"/>
            <a:ext cx="4392487" cy="420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09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908721"/>
            <a:ext cx="8208912" cy="504056"/>
          </a:xfrm>
        </p:spPr>
        <p:txBody>
          <a:bodyPr>
            <a:normAutofit/>
          </a:bodyPr>
          <a:lstStyle/>
          <a:p>
            <a:pPr algn="ctr"/>
            <a:r>
              <a:rPr lang="ru-RU" smtClean="0">
                <a:solidFill>
                  <a:srgbClr val="C00000"/>
                </a:solidFill>
              </a:rPr>
              <a:t>Игра </a:t>
            </a:r>
            <a:r>
              <a:rPr lang="ru-RU" dirty="0" smtClean="0">
                <a:solidFill>
                  <a:srgbClr val="C00000"/>
                </a:solidFill>
              </a:rPr>
              <a:t>для развития мелкой моторики и связной речи «Колобок»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576064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Авторские игровые пособия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15362" name="Picture 2" descr="C:\Users\лёка\Desktop\2013-11-10 9\9 1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412776"/>
            <a:ext cx="8784976" cy="525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71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70392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C00000"/>
                </a:solidFill>
                <a:latin typeface="+mn-lt"/>
              </a:rPr>
              <a:t>Игра для развития мелкой моторики и закрепления навыков счёта</a:t>
            </a:r>
            <a:br>
              <a:rPr lang="ru-RU" sz="1800" dirty="0" smtClean="0">
                <a:solidFill>
                  <a:srgbClr val="C00000"/>
                </a:solidFill>
                <a:latin typeface="+mn-lt"/>
              </a:rPr>
            </a:br>
            <a:r>
              <a:rPr lang="ru-RU" sz="1800" dirty="0" smtClean="0">
                <a:solidFill>
                  <a:srgbClr val="C00000"/>
                </a:solidFill>
                <a:latin typeface="+mn-lt"/>
              </a:rPr>
              <a:t>«Теремок»</a:t>
            </a:r>
            <a:endParaRPr lang="ru-RU" sz="18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6386" name="Picture 2" descr="C:\Users\лёка\Desktop\2013-11-10 9\9 1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64096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79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C00000"/>
                </a:solidFill>
                <a:latin typeface="+mn-lt"/>
              </a:rPr>
              <a:t>Игра для развития мелкой моторики, связной речи и памяти</a:t>
            </a:r>
            <a:br>
              <a:rPr lang="ru-RU" sz="1800" dirty="0" smtClean="0">
                <a:solidFill>
                  <a:srgbClr val="C00000"/>
                </a:solidFill>
                <a:latin typeface="+mn-lt"/>
              </a:rPr>
            </a:br>
            <a:r>
              <a:rPr lang="ru-RU" sz="1800" dirty="0" smtClean="0">
                <a:solidFill>
                  <a:srgbClr val="C00000"/>
                </a:solidFill>
                <a:latin typeface="+mn-lt"/>
              </a:rPr>
              <a:t>«Сказкин дом»</a:t>
            </a:r>
            <a:endParaRPr lang="ru-RU" sz="18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7410" name="Picture 2" descr="C:\Users\лёка\Desktop\2013-11-10 9\9 1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640960" cy="507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77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95536" y="2060848"/>
            <a:ext cx="8424936" cy="38884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Спасибо за внимание!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6344736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484784"/>
            <a:ext cx="7408333" cy="46413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/>
              <a:t>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это совокупность приемов, применяемых в каком-либо деле, мастерстве, искусстве 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(толковый словарь).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dirty="0"/>
              <a:t>		</a:t>
            </a:r>
            <a:r>
              <a:rPr lang="ru-RU" b="1" dirty="0">
                <a:solidFill>
                  <a:srgbClr val="002060"/>
                </a:solidFill>
              </a:rPr>
              <a:t>Педагогическая технология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/>
              <a:t>-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это совокупность психолого-педагогических установок, определяющих специальный набор и компоновку форм, методов, способов, приёмов обучения, воспитательных средств; она есть организационно - методический инструментарий педагогического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процесса. 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Б.Т.Лихачёв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Технология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9779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223224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Основные требования (критерии) педагогической технологии: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5229634"/>
              </p:ext>
            </p:extLst>
          </p:nvPr>
        </p:nvGraphicFramePr>
        <p:xfrm>
          <a:off x="251520" y="2924944"/>
          <a:ext cx="8640960" cy="3417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3410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63897"/>
              </p:ext>
            </p:extLst>
          </p:nvPr>
        </p:nvGraphicFramePr>
        <p:xfrm>
          <a:off x="179512" y="188640"/>
          <a:ext cx="8856984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34439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817015"/>
              </p:ext>
            </p:extLst>
          </p:nvPr>
        </p:nvGraphicFramePr>
        <p:xfrm>
          <a:off x="107504" y="116632"/>
          <a:ext cx="8805664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58894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44824"/>
            <a:ext cx="8640960" cy="4365104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Личностно - ориентированная технология</a:t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Игровые технологии</a:t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Технология моделирования</a:t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Информационно-коммуникативные  технологии</a:t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Здоровьесберегающие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технологии</a:t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Мнемотехники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476672"/>
            <a:ext cx="8352928" cy="1227833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Современные образовательные технологии используемые в работе </a:t>
            </a:r>
            <a:r>
              <a:rPr lang="ru-RU" sz="2800" dirty="0" smtClean="0">
                <a:solidFill>
                  <a:srgbClr val="002060"/>
                </a:solidFill>
              </a:rPr>
              <a:t>над ч</a:t>
            </a:r>
            <a:r>
              <a:rPr lang="ru-RU" sz="2800" dirty="0" smtClean="0">
                <a:solidFill>
                  <a:srgbClr val="002060"/>
                </a:solidFill>
              </a:rPr>
              <a:t>тением </a:t>
            </a:r>
            <a:r>
              <a:rPr lang="ru-RU" sz="2800" dirty="0" smtClean="0">
                <a:solidFill>
                  <a:srgbClr val="002060"/>
                </a:solidFill>
              </a:rPr>
              <a:t>художественной </a:t>
            </a:r>
            <a:r>
              <a:rPr lang="ru-RU" sz="2800" dirty="0" smtClean="0">
                <a:solidFill>
                  <a:srgbClr val="002060"/>
                </a:solidFill>
              </a:rPr>
              <a:t>литературы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33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Личностно-ориентированная </a:t>
            </a:r>
            <a:r>
              <a:rPr lang="ru-RU" dirty="0">
                <a:solidFill>
                  <a:srgbClr val="FFFF00"/>
                </a:solidFill>
              </a:rPr>
              <a:t>технология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3822192" cy="63976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Упражнения предлагаются по способностям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716016" y="1916832"/>
            <a:ext cx="3822192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Время выполнения индивидуально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C:\Users\лёка\Desktop\2013-11-10 9\9 1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4100273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лёка\Desktop\2013-11-10 9\9 15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36912"/>
            <a:ext cx="374441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28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51520" y="323006"/>
            <a:ext cx="8712968" cy="81103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Игровая технология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251520" y="1052737"/>
            <a:ext cx="8712967" cy="5073426"/>
          </a:xfrm>
        </p:spPr>
        <p:txBody>
          <a:bodyPr>
            <a:normAutofit fontScale="92500" lnSpcReduction="20000"/>
          </a:bodyPr>
          <a:lstStyle/>
          <a:p>
            <a:pPr algn="just">
              <a:buFontTx/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Строится как целостное образование, охватывающее определенную часть учебного процесса и объединенное общим содержанием, сюжетом, персонажем. В нее включаются последовательно:</a:t>
            </a:r>
          </a:p>
          <a:p>
            <a:pPr algn="just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игры и упражнения, формирующие умение выделять основные, характерные признаки предметов, сравнивать, сопоставлять их;</a:t>
            </a:r>
          </a:p>
          <a:p>
            <a:pPr algn="just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группы игр на обобщение предметов по определенным признакам;</a:t>
            </a:r>
          </a:p>
          <a:p>
            <a:pPr algn="just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группы игр, в процессе которых у дошкольников развивается умение отличать реальные явления от нереальных;</a:t>
            </a:r>
          </a:p>
          <a:p>
            <a:pPr algn="just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 группы игр, воспитывающих умение владеть собой, быстроту реакции на слово, фонематический слух, смекалку и др.</a:t>
            </a:r>
          </a:p>
          <a:p>
            <a:pPr algn="just">
              <a:buFontTx/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	     Составление игровых технологий из отдельных игр и элементов - забота каждого воспитателя.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929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Апекс">
      <a:dk1>
        <a:sysClr val="windowText" lastClr="4F4F4F"/>
      </a:dk1>
      <a:lt1>
        <a:sysClr val="window" lastClr="EBEBEB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406</TotalTime>
  <Words>479</Words>
  <Application>Microsoft Office PowerPoint</Application>
  <PresentationFormat>Экран (4:3)</PresentationFormat>
  <Paragraphs>75</Paragraphs>
  <Slides>25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Волна</vt:lpstr>
      <vt:lpstr>Образовательные технологии в  чтении художественной литературы</vt:lpstr>
      <vt:lpstr>Презентация PowerPoint</vt:lpstr>
      <vt:lpstr>Технология</vt:lpstr>
      <vt:lpstr>Основные требования (критерии) педагогической технологии:</vt:lpstr>
      <vt:lpstr>Презентация PowerPoint</vt:lpstr>
      <vt:lpstr>Презентация PowerPoint</vt:lpstr>
      <vt:lpstr>Личностно - ориентированная технология  Игровые технологии  Технология моделирования  Информационно-коммуникативные  технологии  Здоровьесберегающие технологии  Мнемотехники</vt:lpstr>
      <vt:lpstr>Личностно-ориентированная технология</vt:lpstr>
      <vt:lpstr>Игровая технология </vt:lpstr>
      <vt:lpstr>Игра не только развлечение – но и способ закрепления полученных знаний</vt:lpstr>
      <vt:lpstr>Технология моделирования</vt:lpstr>
      <vt:lpstr>Презентация PowerPoint</vt:lpstr>
      <vt:lpstr>Презентация PowerPoint</vt:lpstr>
      <vt:lpstr>Информационно-коммуникативные  технологии непосредственное использование</vt:lpstr>
      <vt:lpstr>Опосредованное использование</vt:lpstr>
      <vt:lpstr>Здоровьесберегающие технологии</vt:lpstr>
      <vt:lpstr>Презентация PowerPoint</vt:lpstr>
      <vt:lpstr>Чтение и обсуждение произведений с позитивными установками</vt:lpstr>
      <vt:lpstr>Мнемотехники</vt:lpstr>
      <vt:lpstr>Разучивание малых фольклорных форм</vt:lpstr>
      <vt:lpstr>        занятия с элементами мнемотехник</vt:lpstr>
      <vt:lpstr>Авторские игровые пособия</vt:lpstr>
      <vt:lpstr>Игра для развития мелкой моторики и закрепления навыков счёта «Теремок»</vt:lpstr>
      <vt:lpstr>Игра для развития мелкой моторики, связной речи и памяти «Сказкин дом»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Образовательные технологии в работе ОО «Чтение художественной литературы»</dc:title>
  <dc:creator>лёка</dc:creator>
  <cp:lastModifiedBy>Пользователь Windows</cp:lastModifiedBy>
  <cp:revision>30</cp:revision>
  <cp:lastPrinted>2013-12-01T22:33:41Z</cp:lastPrinted>
  <dcterms:created xsi:type="dcterms:W3CDTF">2013-11-10T13:35:55Z</dcterms:created>
  <dcterms:modified xsi:type="dcterms:W3CDTF">2014-11-09T19:21:29Z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2844550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D6.0.5</vt:lpwstr>
  </property>
</Properties>
</file>