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82" r:id="rId4"/>
    <p:sldId id="294" r:id="rId5"/>
    <p:sldId id="295" r:id="rId6"/>
    <p:sldId id="296" r:id="rId7"/>
    <p:sldId id="297" r:id="rId8"/>
    <p:sldId id="301" r:id="rId9"/>
    <p:sldId id="281" r:id="rId10"/>
    <p:sldId id="298" r:id="rId11"/>
    <p:sldId id="305" r:id="rId12"/>
    <p:sldId id="268" r:id="rId13"/>
    <p:sldId id="30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7B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AD7AC-32BF-4C2E-8971-09091784C37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3E238-01F7-489C-852C-54F87E3C58C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любовь</a:t>
          </a:r>
          <a:endParaRPr lang="ru-RU" sz="1600" dirty="0"/>
        </a:p>
      </dgm:t>
    </dgm:pt>
    <dgm:pt modelId="{0343D23A-D819-4F66-9BCF-8BA66AE193C3}" type="parTrans" cxnId="{C4A1771D-D4DF-4865-A7D3-28C2F194D620}">
      <dgm:prSet/>
      <dgm:spPr/>
      <dgm:t>
        <a:bodyPr/>
        <a:lstStyle/>
        <a:p>
          <a:endParaRPr lang="ru-RU"/>
        </a:p>
      </dgm:t>
    </dgm:pt>
    <dgm:pt modelId="{F3BEC332-3F64-4636-BB6C-38A6B3A6DE21}" type="sibTrans" cxnId="{C4A1771D-D4DF-4865-A7D3-28C2F194D620}">
      <dgm:prSet/>
      <dgm:spPr/>
      <dgm:t>
        <a:bodyPr/>
        <a:lstStyle/>
        <a:p>
          <a:endParaRPr lang="ru-RU"/>
        </a:p>
      </dgm:t>
    </dgm:pt>
    <dgm:pt modelId="{05114C0F-00D1-480C-B338-916E7B9003A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нежность</a:t>
          </a:r>
          <a:endParaRPr lang="ru-RU" sz="1600" dirty="0"/>
        </a:p>
      </dgm:t>
    </dgm:pt>
    <dgm:pt modelId="{7F989226-45B2-4712-87CE-6536A10D38C7}" type="parTrans" cxnId="{5C2F8422-7348-48AD-906A-EFB83BACFBB4}">
      <dgm:prSet/>
      <dgm:spPr/>
      <dgm:t>
        <a:bodyPr/>
        <a:lstStyle/>
        <a:p>
          <a:endParaRPr lang="ru-RU"/>
        </a:p>
      </dgm:t>
    </dgm:pt>
    <dgm:pt modelId="{74BDE620-3F92-4579-81B4-9D81B268D03A}" type="sibTrans" cxnId="{5C2F8422-7348-48AD-906A-EFB83BACFBB4}">
      <dgm:prSet/>
      <dgm:spPr/>
      <dgm:t>
        <a:bodyPr/>
        <a:lstStyle/>
        <a:p>
          <a:endParaRPr lang="ru-RU"/>
        </a:p>
      </dgm:t>
    </dgm:pt>
    <dgm:pt modelId="{05EAE9DB-675E-4452-9222-28CDAE44B3F6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взаимопомощь</a:t>
          </a:r>
          <a:endParaRPr lang="ru-RU" dirty="0"/>
        </a:p>
      </dgm:t>
    </dgm:pt>
    <dgm:pt modelId="{D160F924-0ED1-4CB0-B315-3DD3AE32DF14}" type="parTrans" cxnId="{7308FA77-F603-4968-8E1E-108C9CA0C9F6}">
      <dgm:prSet/>
      <dgm:spPr/>
      <dgm:t>
        <a:bodyPr/>
        <a:lstStyle/>
        <a:p>
          <a:endParaRPr lang="ru-RU"/>
        </a:p>
      </dgm:t>
    </dgm:pt>
    <dgm:pt modelId="{7FF3C219-2CB7-42AD-AA38-F68A728EC51C}" type="sibTrans" cxnId="{7308FA77-F603-4968-8E1E-108C9CA0C9F6}">
      <dgm:prSet/>
      <dgm:spPr/>
      <dgm:t>
        <a:bodyPr/>
        <a:lstStyle/>
        <a:p>
          <a:endParaRPr lang="ru-RU"/>
        </a:p>
      </dgm:t>
    </dgm:pt>
    <dgm:pt modelId="{2611768B-E714-414E-8F9E-8CCC8A35826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жалость</a:t>
          </a:r>
          <a:endParaRPr lang="ru-RU" dirty="0"/>
        </a:p>
      </dgm:t>
    </dgm:pt>
    <dgm:pt modelId="{1CA96239-DFC2-46CE-9919-AA01124FCD3D}" type="parTrans" cxnId="{11F09C46-C3F6-4E8D-B4CC-D774A408BD29}">
      <dgm:prSet/>
      <dgm:spPr/>
      <dgm:t>
        <a:bodyPr/>
        <a:lstStyle/>
        <a:p>
          <a:endParaRPr lang="ru-RU"/>
        </a:p>
      </dgm:t>
    </dgm:pt>
    <dgm:pt modelId="{170AD6ED-63AD-4A01-A601-F69E892917E7}" type="sibTrans" cxnId="{11F09C46-C3F6-4E8D-B4CC-D774A408BD29}">
      <dgm:prSet/>
      <dgm:spPr/>
      <dgm:t>
        <a:bodyPr/>
        <a:lstStyle/>
        <a:p>
          <a:endParaRPr lang="ru-RU"/>
        </a:p>
      </dgm:t>
    </dgm:pt>
    <dgm:pt modelId="{4C858E3C-3E59-4866-8BD3-88DB47ED14EC}">
      <dgm:prSet/>
      <dgm:spPr/>
      <dgm:t>
        <a:bodyPr/>
        <a:lstStyle/>
        <a:p>
          <a:endParaRPr lang="ru-RU"/>
        </a:p>
      </dgm:t>
    </dgm:pt>
    <dgm:pt modelId="{63243FE0-CB07-4071-B2BB-26B0AB5907A3}" type="parTrans" cxnId="{A7FD88A1-46FB-4350-8D0F-920258826A6A}">
      <dgm:prSet/>
      <dgm:spPr/>
      <dgm:t>
        <a:bodyPr/>
        <a:lstStyle/>
        <a:p>
          <a:endParaRPr lang="ru-RU"/>
        </a:p>
      </dgm:t>
    </dgm:pt>
    <dgm:pt modelId="{91603D60-E0B2-45AB-B7E5-FBBB531DABA3}" type="sibTrans" cxnId="{A7FD88A1-46FB-4350-8D0F-920258826A6A}">
      <dgm:prSet/>
      <dgm:spPr/>
      <dgm:t>
        <a:bodyPr/>
        <a:lstStyle/>
        <a:p>
          <a:endParaRPr lang="ru-RU"/>
        </a:p>
      </dgm:t>
    </dgm:pt>
    <dgm:pt modelId="{5E0AD6B3-6654-4CFF-9BE2-A634CC9CD386}">
      <dgm:prSet phldrT="[Текст]" phldr="1"/>
      <dgm:spPr/>
      <dgm:t>
        <a:bodyPr/>
        <a:lstStyle/>
        <a:p>
          <a:endParaRPr lang="ru-RU"/>
        </a:p>
      </dgm:t>
    </dgm:pt>
    <dgm:pt modelId="{B1505F7E-7017-40B2-935A-037B4D1882B3}" type="parTrans" cxnId="{BC69B301-CDA6-49A5-9CC6-565CB78495EC}">
      <dgm:prSet/>
      <dgm:spPr/>
      <dgm:t>
        <a:bodyPr/>
        <a:lstStyle/>
        <a:p>
          <a:endParaRPr lang="ru-RU"/>
        </a:p>
      </dgm:t>
    </dgm:pt>
    <dgm:pt modelId="{34A5348D-D1A2-4499-8F9D-A2E46599D7A1}" type="sibTrans" cxnId="{BC69B301-CDA6-49A5-9CC6-565CB78495EC}">
      <dgm:prSet/>
      <dgm:spPr/>
      <dgm:t>
        <a:bodyPr/>
        <a:lstStyle/>
        <a:p>
          <a:endParaRPr lang="ru-RU"/>
        </a:p>
      </dgm:t>
    </dgm:pt>
    <dgm:pt modelId="{A402C580-A305-4A00-86CA-325988C05299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честность</a:t>
          </a:r>
          <a:endParaRPr lang="ru-RU" dirty="0"/>
        </a:p>
      </dgm:t>
    </dgm:pt>
    <dgm:pt modelId="{B33E3DC6-9C85-4753-9952-3BB95386D1E2}" type="parTrans" cxnId="{7D322564-5ADA-4BE4-9C35-7DA9A862EE53}">
      <dgm:prSet/>
      <dgm:spPr/>
      <dgm:t>
        <a:bodyPr/>
        <a:lstStyle/>
        <a:p>
          <a:endParaRPr lang="ru-RU"/>
        </a:p>
      </dgm:t>
    </dgm:pt>
    <dgm:pt modelId="{E9A78986-904D-45FA-B375-A78AD72F8037}" type="sibTrans" cxnId="{7D322564-5ADA-4BE4-9C35-7DA9A862EE53}">
      <dgm:prSet/>
      <dgm:spPr/>
      <dgm:t>
        <a:bodyPr/>
        <a:lstStyle/>
        <a:p>
          <a:endParaRPr lang="ru-RU"/>
        </a:p>
      </dgm:t>
    </dgm:pt>
    <dgm:pt modelId="{1C79A1DB-741E-4581-9B4A-77B112448328}">
      <dgm:prSet phldrT="[Текст]" phldr="1"/>
      <dgm:spPr/>
      <dgm:t>
        <a:bodyPr/>
        <a:lstStyle/>
        <a:p>
          <a:endParaRPr lang="ru-RU"/>
        </a:p>
      </dgm:t>
    </dgm:pt>
    <dgm:pt modelId="{52BFDA25-C8F5-470B-9107-AC7D67AEE851}" type="parTrans" cxnId="{735BDD37-E9E6-4530-AE07-D2E34A76107F}">
      <dgm:prSet/>
      <dgm:spPr/>
      <dgm:t>
        <a:bodyPr/>
        <a:lstStyle/>
        <a:p>
          <a:endParaRPr lang="ru-RU"/>
        </a:p>
      </dgm:t>
    </dgm:pt>
    <dgm:pt modelId="{D816E9B8-369C-4DA8-8E63-96CD2852E0A3}" type="sibTrans" cxnId="{735BDD37-E9E6-4530-AE07-D2E34A76107F}">
      <dgm:prSet/>
      <dgm:spPr/>
      <dgm:t>
        <a:bodyPr/>
        <a:lstStyle/>
        <a:p>
          <a:endParaRPr lang="ru-RU"/>
        </a:p>
      </dgm:t>
    </dgm:pt>
    <dgm:pt modelId="{3BA44EA3-EDF3-461A-BE89-425EF24CF5F5}">
      <dgm:prSet phldrT="[Текст]" phldr="1"/>
      <dgm:spPr/>
      <dgm:t>
        <a:bodyPr/>
        <a:lstStyle/>
        <a:p>
          <a:endParaRPr lang="ru-RU"/>
        </a:p>
      </dgm:t>
    </dgm:pt>
    <dgm:pt modelId="{4C5F6C81-C46B-4899-89A5-FAAEAF70C890}" type="parTrans" cxnId="{7D9B90E3-0AC3-4A54-9C01-A869517193B0}">
      <dgm:prSet/>
      <dgm:spPr/>
      <dgm:t>
        <a:bodyPr/>
        <a:lstStyle/>
        <a:p>
          <a:endParaRPr lang="ru-RU"/>
        </a:p>
      </dgm:t>
    </dgm:pt>
    <dgm:pt modelId="{F50C79EE-8D2A-467D-88CE-F37BCD64844F}" type="sibTrans" cxnId="{7D9B90E3-0AC3-4A54-9C01-A869517193B0}">
      <dgm:prSet/>
      <dgm:spPr/>
      <dgm:t>
        <a:bodyPr/>
        <a:lstStyle/>
        <a:p>
          <a:endParaRPr lang="ru-RU"/>
        </a:p>
      </dgm:t>
    </dgm:pt>
    <dgm:pt modelId="{B95875B4-E79D-4A1A-83F7-8DBAC93D0FFE}">
      <dgm:prSet phldrT="[Текст]" phldr="1"/>
      <dgm:spPr/>
      <dgm:t>
        <a:bodyPr/>
        <a:lstStyle/>
        <a:p>
          <a:endParaRPr lang="ru-RU"/>
        </a:p>
      </dgm:t>
    </dgm:pt>
    <dgm:pt modelId="{9A43B5C2-8752-40DE-81DB-6EB91101FB6C}" type="parTrans" cxnId="{E1BAB701-515B-4972-89EC-7F398F33216A}">
      <dgm:prSet/>
      <dgm:spPr/>
      <dgm:t>
        <a:bodyPr/>
        <a:lstStyle/>
        <a:p>
          <a:endParaRPr lang="ru-RU"/>
        </a:p>
      </dgm:t>
    </dgm:pt>
    <dgm:pt modelId="{B2845737-27DC-4110-9782-ABF30C523CB9}" type="sibTrans" cxnId="{E1BAB701-515B-4972-89EC-7F398F33216A}">
      <dgm:prSet/>
      <dgm:spPr/>
      <dgm:t>
        <a:bodyPr/>
        <a:lstStyle/>
        <a:p>
          <a:endParaRPr lang="ru-RU"/>
        </a:p>
      </dgm:t>
    </dgm:pt>
    <dgm:pt modelId="{574B70C9-B376-4ABB-BE24-3CF3B347AFB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забота</a:t>
          </a:r>
          <a:endParaRPr lang="ru-RU" sz="1600" dirty="0"/>
        </a:p>
      </dgm:t>
    </dgm:pt>
    <dgm:pt modelId="{88599A3D-BA11-49FA-870B-D52C08765411}" type="parTrans" cxnId="{4729BBD9-28DA-4472-AB59-1D1B19F2AB00}">
      <dgm:prSet/>
      <dgm:spPr/>
      <dgm:t>
        <a:bodyPr/>
        <a:lstStyle/>
        <a:p>
          <a:endParaRPr lang="ru-RU"/>
        </a:p>
      </dgm:t>
    </dgm:pt>
    <dgm:pt modelId="{D4D9206A-A2AA-494A-BEF9-BC45832FA6E4}" type="sibTrans" cxnId="{4729BBD9-28DA-4472-AB59-1D1B19F2AB00}">
      <dgm:prSet/>
      <dgm:spPr/>
      <dgm:t>
        <a:bodyPr/>
        <a:lstStyle/>
        <a:p>
          <a:endParaRPr lang="ru-RU"/>
        </a:p>
      </dgm:t>
    </dgm:pt>
    <dgm:pt modelId="{45E8E7A9-F7D8-4F69-94C5-6FE95EB514A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ласка</a:t>
          </a:r>
          <a:endParaRPr lang="ru-RU" sz="1600" dirty="0"/>
        </a:p>
      </dgm:t>
    </dgm:pt>
    <dgm:pt modelId="{7DB64C03-C5CE-4349-9254-08E6A0E72D53}" type="parTrans" cxnId="{6A4CA195-A5FD-431D-8581-814E0560FFFD}">
      <dgm:prSet/>
      <dgm:spPr/>
      <dgm:t>
        <a:bodyPr/>
        <a:lstStyle/>
        <a:p>
          <a:endParaRPr lang="ru-RU"/>
        </a:p>
      </dgm:t>
    </dgm:pt>
    <dgm:pt modelId="{8BB17658-F1DD-493A-B6A0-1C57D63522D0}" type="sibTrans" cxnId="{6A4CA195-A5FD-431D-8581-814E0560FFFD}">
      <dgm:prSet/>
      <dgm:spPr/>
      <dgm:t>
        <a:bodyPr/>
        <a:lstStyle/>
        <a:p>
          <a:endParaRPr lang="ru-RU"/>
        </a:p>
      </dgm:t>
    </dgm:pt>
    <dgm:pt modelId="{1F3A8261-C459-4878-9D7D-61636B7EA1F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отвага</a:t>
          </a:r>
          <a:endParaRPr lang="ru-RU" sz="1600" dirty="0"/>
        </a:p>
      </dgm:t>
    </dgm:pt>
    <dgm:pt modelId="{0A30DE0C-FA2B-4A7D-A93F-78CB1CB8ED22}" type="parTrans" cxnId="{244CE05E-994F-4C57-92AF-BE8F3B1C51BA}">
      <dgm:prSet/>
      <dgm:spPr/>
      <dgm:t>
        <a:bodyPr/>
        <a:lstStyle/>
        <a:p>
          <a:endParaRPr lang="ru-RU"/>
        </a:p>
      </dgm:t>
    </dgm:pt>
    <dgm:pt modelId="{2832DE37-D8BE-4954-BF7E-329AE9CDE2FA}" type="sibTrans" cxnId="{244CE05E-994F-4C57-92AF-BE8F3B1C51BA}">
      <dgm:prSet/>
      <dgm:spPr/>
      <dgm:t>
        <a:bodyPr/>
        <a:lstStyle/>
        <a:p>
          <a:endParaRPr lang="ru-RU"/>
        </a:p>
      </dgm:t>
    </dgm:pt>
    <dgm:pt modelId="{C35BD7C2-7675-4159-BADF-C53DFDE01AF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дружба</a:t>
          </a:r>
          <a:endParaRPr lang="ru-RU" sz="1600" dirty="0"/>
        </a:p>
      </dgm:t>
    </dgm:pt>
    <dgm:pt modelId="{28AE32D6-BD6A-45A0-8DE0-2F8BB4F3A838}" type="parTrans" cxnId="{20998B58-C1DB-4F39-8F36-C5527C42BBEF}">
      <dgm:prSet/>
      <dgm:spPr/>
      <dgm:t>
        <a:bodyPr/>
        <a:lstStyle/>
        <a:p>
          <a:endParaRPr lang="ru-RU"/>
        </a:p>
      </dgm:t>
    </dgm:pt>
    <dgm:pt modelId="{1BCE36D5-0791-4A7A-8981-D9A64DD01331}" type="sibTrans" cxnId="{20998B58-C1DB-4F39-8F36-C5527C42BBEF}">
      <dgm:prSet/>
      <dgm:spPr/>
      <dgm:t>
        <a:bodyPr/>
        <a:lstStyle/>
        <a:p>
          <a:endParaRPr lang="ru-RU"/>
        </a:p>
      </dgm:t>
    </dgm:pt>
    <dgm:pt modelId="{C2BCAFE6-B73A-4B92-8D5D-36BCA176102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веселье</a:t>
          </a:r>
          <a:endParaRPr lang="ru-RU" sz="1600" dirty="0"/>
        </a:p>
      </dgm:t>
    </dgm:pt>
    <dgm:pt modelId="{596995E5-FD19-466F-92E7-E5CDAFF7FD24}" type="parTrans" cxnId="{05819901-B04A-46E2-B07B-5C9C497CCF8C}">
      <dgm:prSet/>
      <dgm:spPr/>
      <dgm:t>
        <a:bodyPr/>
        <a:lstStyle/>
        <a:p>
          <a:endParaRPr lang="ru-RU"/>
        </a:p>
      </dgm:t>
    </dgm:pt>
    <dgm:pt modelId="{96134473-C979-42CD-B8A0-3E01C0F9AC50}" type="sibTrans" cxnId="{05819901-B04A-46E2-B07B-5C9C497CCF8C}">
      <dgm:prSet/>
      <dgm:spPr/>
      <dgm:t>
        <a:bodyPr/>
        <a:lstStyle/>
        <a:p>
          <a:endParaRPr lang="ru-RU"/>
        </a:p>
      </dgm:t>
    </dgm:pt>
    <dgm:pt modelId="{CDD3216C-C7DE-4A67-9105-783046936821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радость</a:t>
          </a:r>
          <a:endParaRPr lang="ru-RU" sz="1600" dirty="0"/>
        </a:p>
      </dgm:t>
    </dgm:pt>
    <dgm:pt modelId="{F2064108-6EF0-4B74-BA68-1EAAEDEC52E1}" type="parTrans" cxnId="{3D72196F-8592-4AE1-9436-2787564EE741}">
      <dgm:prSet/>
      <dgm:spPr/>
      <dgm:t>
        <a:bodyPr/>
        <a:lstStyle/>
        <a:p>
          <a:endParaRPr lang="ru-RU"/>
        </a:p>
      </dgm:t>
    </dgm:pt>
    <dgm:pt modelId="{7A2F85A9-7F58-40DD-AC60-460F4784D193}" type="sibTrans" cxnId="{3D72196F-8592-4AE1-9436-2787564EE741}">
      <dgm:prSet/>
      <dgm:spPr/>
      <dgm:t>
        <a:bodyPr/>
        <a:lstStyle/>
        <a:p>
          <a:endParaRPr lang="ru-RU"/>
        </a:p>
      </dgm:t>
    </dgm:pt>
    <dgm:pt modelId="{6113A2EE-60B6-4E1A-BE27-F0DAE3CF6563}">
      <dgm:prSet phldrT="[Текст]"/>
      <dgm:spPr/>
      <dgm:t>
        <a:bodyPr/>
        <a:lstStyle/>
        <a:p>
          <a:endParaRPr lang="ru-RU"/>
        </a:p>
      </dgm:t>
    </dgm:pt>
    <dgm:pt modelId="{9129484D-02C3-4529-A584-C135B6A816D5}" type="parTrans" cxnId="{866C879C-BE15-4797-A02A-ED428DB10B5E}">
      <dgm:prSet/>
      <dgm:spPr/>
      <dgm:t>
        <a:bodyPr/>
        <a:lstStyle/>
        <a:p>
          <a:endParaRPr lang="ru-RU"/>
        </a:p>
      </dgm:t>
    </dgm:pt>
    <dgm:pt modelId="{7E6D0180-7CD1-4F3A-BD0F-77A7CDFBDFE0}" type="sibTrans" cxnId="{866C879C-BE15-4797-A02A-ED428DB10B5E}">
      <dgm:prSet/>
      <dgm:spPr/>
      <dgm:t>
        <a:bodyPr/>
        <a:lstStyle/>
        <a:p>
          <a:endParaRPr lang="ru-RU"/>
        </a:p>
      </dgm:t>
    </dgm:pt>
    <dgm:pt modelId="{ED312829-D831-4B42-8DD3-A33593DEE21C}">
      <dgm:prSet phldrT="[Текст]"/>
      <dgm:spPr/>
      <dgm:t>
        <a:bodyPr/>
        <a:lstStyle/>
        <a:p>
          <a:r>
            <a:rPr lang="ru-RU" b="1" dirty="0" smtClean="0">
              <a:solidFill>
                <a:srgbClr val="003300"/>
              </a:solidFill>
              <a:latin typeface="Bookman Old Style" pitchFamily="18" charset="0"/>
            </a:rPr>
            <a:t>«Добро (доброта)- это все положительное, хорошее, полезное»</a:t>
          </a:r>
          <a:endParaRPr lang="ru-RU" dirty="0"/>
        </a:p>
      </dgm:t>
    </dgm:pt>
    <dgm:pt modelId="{19B79B35-4BB7-4423-88B1-882B27493838}" type="sibTrans" cxnId="{64182E6A-2EF5-4EED-9FD5-80FE4D78B1FF}">
      <dgm:prSet/>
      <dgm:spPr/>
      <dgm:t>
        <a:bodyPr/>
        <a:lstStyle/>
        <a:p>
          <a:endParaRPr lang="ru-RU"/>
        </a:p>
      </dgm:t>
    </dgm:pt>
    <dgm:pt modelId="{911CFCE1-6278-4376-9C4D-A8845AD17934}" type="parTrans" cxnId="{64182E6A-2EF5-4EED-9FD5-80FE4D78B1FF}">
      <dgm:prSet/>
      <dgm:spPr/>
      <dgm:t>
        <a:bodyPr/>
        <a:lstStyle/>
        <a:p>
          <a:endParaRPr lang="ru-RU"/>
        </a:p>
      </dgm:t>
    </dgm:pt>
    <dgm:pt modelId="{FC645B59-4489-434F-85CD-0B1E94F0E797}">
      <dgm:prSet/>
      <dgm:spPr/>
      <dgm:t>
        <a:bodyPr/>
        <a:lstStyle/>
        <a:p>
          <a:endParaRPr lang="ru-RU"/>
        </a:p>
      </dgm:t>
    </dgm:pt>
    <dgm:pt modelId="{26FEB00B-0328-4C75-9046-7DAD6A02E621}" type="parTrans" cxnId="{8555BE9C-B8AD-4588-8011-5CBA9DA7CC4B}">
      <dgm:prSet/>
      <dgm:spPr/>
      <dgm:t>
        <a:bodyPr/>
        <a:lstStyle/>
        <a:p>
          <a:endParaRPr lang="ru-RU"/>
        </a:p>
      </dgm:t>
    </dgm:pt>
    <dgm:pt modelId="{8AEC7A0A-3F2B-4DD9-A943-DDE6B906039C}" type="sibTrans" cxnId="{8555BE9C-B8AD-4588-8011-5CBA9DA7CC4B}">
      <dgm:prSet/>
      <dgm:spPr/>
      <dgm:t>
        <a:bodyPr/>
        <a:lstStyle/>
        <a:p>
          <a:endParaRPr lang="ru-RU"/>
        </a:p>
      </dgm:t>
    </dgm:pt>
    <dgm:pt modelId="{E18F7C12-8054-4A04-8F9D-DE7DAD65103B}" type="pres">
      <dgm:prSet presAssocID="{A51AD7AC-32BF-4C2E-8971-09091784C3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CD1BD-AE43-49D5-B148-FF9617858AE1}" type="pres">
      <dgm:prSet presAssocID="{ED312829-D831-4B42-8DD3-A33593DEE21C}" presName="centerShape" presStyleLbl="node0" presStyleIdx="0" presStyleCnt="1" custScaleX="222939" custScaleY="237851"/>
      <dgm:spPr/>
      <dgm:t>
        <a:bodyPr/>
        <a:lstStyle/>
        <a:p>
          <a:endParaRPr lang="ru-RU"/>
        </a:p>
      </dgm:t>
    </dgm:pt>
    <dgm:pt modelId="{CCA14449-64E0-43A3-BF14-868DA17C5EBC}" type="pres">
      <dgm:prSet presAssocID="{0343D23A-D819-4F66-9BCF-8BA66AE193C3}" presName="Name9" presStyleLbl="parChTrans1D2" presStyleIdx="0" presStyleCnt="11"/>
      <dgm:spPr/>
      <dgm:t>
        <a:bodyPr/>
        <a:lstStyle/>
        <a:p>
          <a:endParaRPr lang="ru-RU"/>
        </a:p>
      </dgm:t>
    </dgm:pt>
    <dgm:pt modelId="{EBBC8BE4-8A27-42FE-9DBD-AD42F4DFD7FE}" type="pres">
      <dgm:prSet presAssocID="{0343D23A-D819-4F66-9BCF-8BA66AE193C3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74961938-8416-4C4A-887F-65C806C7013B}" type="pres">
      <dgm:prSet presAssocID="{E683E238-01F7-489C-852C-54F87E3C58C8}" presName="node" presStyleLbl="node1" presStyleIdx="0" presStyleCnt="11" custAng="5129362" custScaleX="146068" custScaleY="55285" custRadScaleRad="93778" custRadScaleInc="-15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FCD3-4D01-4CDA-ACA7-951EE539AE10}" type="pres">
      <dgm:prSet presAssocID="{F2064108-6EF0-4B74-BA68-1EAAEDEC52E1}" presName="Name9" presStyleLbl="parChTrans1D2" presStyleIdx="1" presStyleCnt="11"/>
      <dgm:spPr/>
      <dgm:t>
        <a:bodyPr/>
        <a:lstStyle/>
        <a:p>
          <a:endParaRPr lang="ru-RU"/>
        </a:p>
      </dgm:t>
    </dgm:pt>
    <dgm:pt modelId="{0B83BF79-47AD-4768-8293-9DF226B5C947}" type="pres">
      <dgm:prSet presAssocID="{F2064108-6EF0-4B74-BA68-1EAAEDEC52E1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37E846BC-61D1-4C80-8E8A-05834DC47635}" type="pres">
      <dgm:prSet presAssocID="{CDD3216C-C7DE-4A67-9105-783046936821}" presName="node" presStyleLbl="node1" presStyleIdx="1" presStyleCnt="11" custAng="18571200" custScaleX="163390" custScaleY="53393" custRadScaleRad="114994" custRadScaleInc="33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9DCB5-E6C4-4E07-9E5E-C5BF3D9D4972}" type="pres">
      <dgm:prSet presAssocID="{596995E5-FD19-466F-92E7-E5CDAFF7FD24}" presName="Name9" presStyleLbl="parChTrans1D2" presStyleIdx="2" presStyleCnt="11"/>
      <dgm:spPr/>
      <dgm:t>
        <a:bodyPr/>
        <a:lstStyle/>
        <a:p>
          <a:endParaRPr lang="ru-RU"/>
        </a:p>
      </dgm:t>
    </dgm:pt>
    <dgm:pt modelId="{A56E0B4F-8137-464E-8AEB-405774CFEE2C}" type="pres">
      <dgm:prSet presAssocID="{596995E5-FD19-466F-92E7-E5CDAFF7FD24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91E0D21E-B033-42A0-90D7-76620DC91E40}" type="pres">
      <dgm:prSet presAssocID="{C2BCAFE6-B73A-4B92-8D5D-36BCA1761027}" presName="node" presStyleLbl="node1" presStyleIdx="2" presStyleCnt="11" custAng="20290178" custScaleX="188326" custScaleY="54516" custRadScaleRad="112013" custRadScaleInc="4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2940D-3AB0-4DE2-8E6E-CD2DAD64E779}" type="pres">
      <dgm:prSet presAssocID="{7F989226-45B2-4712-87CE-6536A10D38C7}" presName="Name9" presStyleLbl="parChTrans1D2" presStyleIdx="3" presStyleCnt="11"/>
      <dgm:spPr/>
      <dgm:t>
        <a:bodyPr/>
        <a:lstStyle/>
        <a:p>
          <a:endParaRPr lang="ru-RU"/>
        </a:p>
      </dgm:t>
    </dgm:pt>
    <dgm:pt modelId="{23969234-ECE9-4CFB-8D81-73D282D983B7}" type="pres">
      <dgm:prSet presAssocID="{7F989226-45B2-4712-87CE-6536A10D38C7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570B5CA0-9C9E-4232-9391-28C0E043BCA2}" type="pres">
      <dgm:prSet presAssocID="{05114C0F-00D1-480C-B338-916E7B9003AA}" presName="node" presStyleLbl="node1" presStyleIdx="3" presStyleCnt="11" custAng="670639" custScaleX="226921" custScaleY="56767" custRadScaleRad="114346" custRadScaleInc="6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2EE34-3309-4E3F-A6DB-DC572294AD32}" type="pres">
      <dgm:prSet presAssocID="{D160F924-0ED1-4CB0-B315-3DD3AE32DF14}" presName="Name9" presStyleLbl="parChTrans1D2" presStyleIdx="4" presStyleCnt="11"/>
      <dgm:spPr/>
      <dgm:t>
        <a:bodyPr/>
        <a:lstStyle/>
        <a:p>
          <a:endParaRPr lang="ru-RU"/>
        </a:p>
      </dgm:t>
    </dgm:pt>
    <dgm:pt modelId="{1F95D375-BCCA-46BC-A926-C16C9885ADF7}" type="pres">
      <dgm:prSet presAssocID="{D160F924-0ED1-4CB0-B315-3DD3AE32DF14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5FEF54DC-1B48-440E-97E1-385DF1B13376}" type="pres">
      <dgm:prSet presAssocID="{05EAE9DB-675E-4452-9222-28CDAE44B3F6}" presName="node" presStyleLbl="node1" presStyleIdx="4" presStyleCnt="11" custAng="2216335" custScaleX="189595" custScaleY="58787" custRadScaleRad="123510" custRadScaleInc="-42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862FF-2E1F-48FF-BDB2-2DF3B6CAFDCC}" type="pres">
      <dgm:prSet presAssocID="{1CA96239-DFC2-46CE-9919-AA01124FCD3D}" presName="Name9" presStyleLbl="parChTrans1D2" presStyleIdx="5" presStyleCnt="11"/>
      <dgm:spPr/>
      <dgm:t>
        <a:bodyPr/>
        <a:lstStyle/>
        <a:p>
          <a:endParaRPr lang="ru-RU"/>
        </a:p>
      </dgm:t>
    </dgm:pt>
    <dgm:pt modelId="{485E188E-9F41-4630-B4DE-1C003FA0426B}" type="pres">
      <dgm:prSet presAssocID="{1CA96239-DFC2-46CE-9919-AA01124FCD3D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4084E71D-3DC3-4966-B437-98030A5D5826}" type="pres">
      <dgm:prSet presAssocID="{2611768B-E714-414E-8F9E-8CCC8A358261}" presName="node" presStyleLbl="node1" presStyleIdx="5" presStyleCnt="11" custAng="4561451" custScaleX="143039" custScaleY="60595" custRadScaleRad="103084" custRadScaleInc="-14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00047-C4F0-4EAA-A650-1E508001A1C0}" type="pres">
      <dgm:prSet presAssocID="{B33E3DC6-9C85-4753-9952-3BB95386D1E2}" presName="Name9" presStyleLbl="parChTrans1D2" presStyleIdx="6" presStyleCnt="11"/>
      <dgm:spPr/>
      <dgm:t>
        <a:bodyPr/>
        <a:lstStyle/>
        <a:p>
          <a:endParaRPr lang="ru-RU"/>
        </a:p>
      </dgm:t>
    </dgm:pt>
    <dgm:pt modelId="{492667F6-B121-49BC-8D1E-CB6B4F9942E7}" type="pres">
      <dgm:prSet presAssocID="{B33E3DC6-9C85-4753-9952-3BB95386D1E2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4B3D8636-17C4-4CBC-BC7E-F3A9F3BEE012}" type="pres">
      <dgm:prSet presAssocID="{A402C580-A305-4A00-86CA-325988C05299}" presName="node" presStyleLbl="node1" presStyleIdx="6" presStyleCnt="11" custAng="17352027" custScaleX="163674" custScaleY="70721" custRadScaleRad="99355" custRadScaleInc="37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1FAEB-8BA2-4C48-BDC5-34A8B7A53042}" type="pres">
      <dgm:prSet presAssocID="{88599A3D-BA11-49FA-870B-D52C08765411}" presName="Name9" presStyleLbl="parChTrans1D2" presStyleIdx="7" presStyleCnt="11"/>
      <dgm:spPr/>
      <dgm:t>
        <a:bodyPr/>
        <a:lstStyle/>
        <a:p>
          <a:endParaRPr lang="ru-RU"/>
        </a:p>
      </dgm:t>
    </dgm:pt>
    <dgm:pt modelId="{1C1A2D44-7149-444E-A82D-1E527122E70E}" type="pres">
      <dgm:prSet presAssocID="{88599A3D-BA11-49FA-870B-D52C08765411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86E3B3E2-437C-4F23-ACD0-342D77F5A663}" type="pres">
      <dgm:prSet presAssocID="{574B70C9-B376-4ABB-BE24-3CF3B347AFB6}" presName="node" presStyleLbl="node1" presStyleIdx="7" presStyleCnt="11" custAng="19249104" custScaleX="135579" custScaleY="50472" custRadScaleRad="128858" custRadScaleInc="-17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6E78E-A493-4010-A499-FC9BA2362138}" type="pres">
      <dgm:prSet presAssocID="{7DB64C03-C5CE-4349-9254-08E6A0E72D53}" presName="Name9" presStyleLbl="parChTrans1D2" presStyleIdx="8" presStyleCnt="11"/>
      <dgm:spPr/>
      <dgm:t>
        <a:bodyPr/>
        <a:lstStyle/>
        <a:p>
          <a:endParaRPr lang="ru-RU"/>
        </a:p>
      </dgm:t>
    </dgm:pt>
    <dgm:pt modelId="{8D938373-2734-454B-8E8C-4AB40D1C58F3}" type="pres">
      <dgm:prSet presAssocID="{7DB64C03-C5CE-4349-9254-08E6A0E72D53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40E784DA-E407-4E22-A594-10A69956B714}" type="pres">
      <dgm:prSet presAssocID="{45E8E7A9-F7D8-4F69-94C5-6FE95EB514A2}" presName="node" presStyleLbl="node1" presStyleIdx="8" presStyleCnt="11" custAng="21072777" custScaleX="146186" custScaleY="49097" custRadScaleRad="119781" custRadScaleInc="-49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5D7EA-787F-487D-A538-6286D96595FB}" type="pres">
      <dgm:prSet presAssocID="{0A30DE0C-FA2B-4A7D-A93F-78CB1CB8ED22}" presName="Name9" presStyleLbl="parChTrans1D2" presStyleIdx="9" presStyleCnt="11"/>
      <dgm:spPr/>
      <dgm:t>
        <a:bodyPr/>
        <a:lstStyle/>
        <a:p>
          <a:endParaRPr lang="ru-RU"/>
        </a:p>
      </dgm:t>
    </dgm:pt>
    <dgm:pt modelId="{394823F0-7C22-4569-81BD-960B77FDA9B8}" type="pres">
      <dgm:prSet presAssocID="{0A30DE0C-FA2B-4A7D-A93F-78CB1CB8ED22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FAEED081-9E60-4F05-BDB6-9972157451B7}" type="pres">
      <dgm:prSet presAssocID="{1F3A8261-C459-4878-9D7D-61636B7EA1FA}" presName="node" presStyleLbl="node1" presStyleIdx="9" presStyleCnt="11" custAng="1239042" custScaleX="207189" custScaleY="65635" custRadScaleRad="122277" custRadScaleInc="-22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DB662-3A37-4263-ABB7-05942CB35C38}" type="pres">
      <dgm:prSet presAssocID="{28AE32D6-BD6A-45A0-8DE0-2F8BB4F3A838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7D677A29-2632-41EF-9EBF-7AB1010F0104}" type="pres">
      <dgm:prSet presAssocID="{28AE32D6-BD6A-45A0-8DE0-2F8BB4F3A838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017F0011-80BD-4A9A-BD09-0DA52063C31A}" type="pres">
      <dgm:prSet presAssocID="{C35BD7C2-7675-4159-BADF-C53DFDE01AFF}" presName="node" presStyleLbl="node1" presStyleIdx="10" presStyleCnt="11" custAng="2951436" custScaleX="221887" custScaleY="73448" custRadScaleRad="107443" custRadScaleInc="-58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88844-81F7-406A-96DF-3B01DF2E4BEB}" type="presOf" srcId="{1CA96239-DFC2-46CE-9919-AA01124FCD3D}" destId="{485E188E-9F41-4630-B4DE-1C003FA0426B}" srcOrd="1" destOrd="0" presId="urn:microsoft.com/office/officeart/2005/8/layout/radial1"/>
    <dgm:cxn modelId="{D9A34238-7054-436C-A894-2283A089C458}" type="presOf" srcId="{05114C0F-00D1-480C-B338-916E7B9003AA}" destId="{570B5CA0-9C9E-4232-9391-28C0E043BCA2}" srcOrd="0" destOrd="0" presId="urn:microsoft.com/office/officeart/2005/8/layout/radial1"/>
    <dgm:cxn modelId="{55BAADE6-0C72-4312-9EB5-38929348D917}" type="presOf" srcId="{7F989226-45B2-4712-87CE-6536A10D38C7}" destId="{23969234-ECE9-4CFB-8D81-73D282D983B7}" srcOrd="1" destOrd="0" presId="urn:microsoft.com/office/officeart/2005/8/layout/radial1"/>
    <dgm:cxn modelId="{451382A6-DB1A-4606-B25F-6DFBE5BE53B1}" type="presOf" srcId="{7DB64C03-C5CE-4349-9254-08E6A0E72D53}" destId="{8D938373-2734-454B-8E8C-4AB40D1C58F3}" srcOrd="1" destOrd="0" presId="urn:microsoft.com/office/officeart/2005/8/layout/radial1"/>
    <dgm:cxn modelId="{331686CB-F746-4658-8680-FF4C8C189FF0}" type="presOf" srcId="{D160F924-0ED1-4CB0-B315-3DD3AE32DF14}" destId="{F4C2EE34-3309-4E3F-A6DB-DC572294AD32}" srcOrd="0" destOrd="0" presId="urn:microsoft.com/office/officeart/2005/8/layout/radial1"/>
    <dgm:cxn modelId="{2381A431-D9C0-44A6-861B-41AE349526F4}" type="presOf" srcId="{E683E238-01F7-489C-852C-54F87E3C58C8}" destId="{74961938-8416-4C4A-887F-65C806C7013B}" srcOrd="0" destOrd="0" presId="urn:microsoft.com/office/officeart/2005/8/layout/radial1"/>
    <dgm:cxn modelId="{57D4B258-EB51-4401-9761-F76235DEEE5E}" type="presOf" srcId="{0A30DE0C-FA2B-4A7D-A93F-78CB1CB8ED22}" destId="{AC05D7EA-787F-487D-A538-6286D96595FB}" srcOrd="0" destOrd="0" presId="urn:microsoft.com/office/officeart/2005/8/layout/radial1"/>
    <dgm:cxn modelId="{1790FB85-29D0-4339-B711-E893BB1A2511}" type="presOf" srcId="{D160F924-0ED1-4CB0-B315-3DD3AE32DF14}" destId="{1F95D375-BCCA-46BC-A926-C16C9885ADF7}" srcOrd="1" destOrd="0" presId="urn:microsoft.com/office/officeart/2005/8/layout/radial1"/>
    <dgm:cxn modelId="{8555BE9C-B8AD-4588-8011-5CBA9DA7CC4B}" srcId="{A51AD7AC-32BF-4C2E-8971-09091784C378}" destId="{FC645B59-4489-434F-85CD-0B1E94F0E797}" srcOrd="7" destOrd="0" parTransId="{26FEB00B-0328-4C75-9046-7DAD6A02E621}" sibTransId="{8AEC7A0A-3F2B-4DD9-A943-DDE6B906039C}"/>
    <dgm:cxn modelId="{6A4CA195-A5FD-431D-8581-814E0560FFFD}" srcId="{ED312829-D831-4B42-8DD3-A33593DEE21C}" destId="{45E8E7A9-F7D8-4F69-94C5-6FE95EB514A2}" srcOrd="8" destOrd="0" parTransId="{7DB64C03-C5CE-4349-9254-08E6A0E72D53}" sibTransId="{8BB17658-F1DD-493A-B6A0-1C57D63522D0}"/>
    <dgm:cxn modelId="{A024486E-33DF-4594-B444-FC3ACD55F95C}" type="presOf" srcId="{45E8E7A9-F7D8-4F69-94C5-6FE95EB514A2}" destId="{40E784DA-E407-4E22-A594-10A69956B714}" srcOrd="0" destOrd="0" presId="urn:microsoft.com/office/officeart/2005/8/layout/radial1"/>
    <dgm:cxn modelId="{2D3BEFAC-31D0-4401-ABB7-185F30584D55}" type="presOf" srcId="{B33E3DC6-9C85-4753-9952-3BB95386D1E2}" destId="{27000047-C4F0-4EAA-A650-1E508001A1C0}" srcOrd="0" destOrd="0" presId="urn:microsoft.com/office/officeart/2005/8/layout/radial1"/>
    <dgm:cxn modelId="{11F09C46-C3F6-4E8D-B4CC-D774A408BD29}" srcId="{ED312829-D831-4B42-8DD3-A33593DEE21C}" destId="{2611768B-E714-414E-8F9E-8CCC8A358261}" srcOrd="5" destOrd="0" parTransId="{1CA96239-DFC2-46CE-9919-AA01124FCD3D}" sibTransId="{170AD6ED-63AD-4A01-A601-F69E892917E7}"/>
    <dgm:cxn modelId="{5C86B209-0F63-40F4-B6B0-E4E7A750B887}" type="presOf" srcId="{1CA96239-DFC2-46CE-9919-AA01124FCD3D}" destId="{A03862FF-2E1F-48FF-BDB2-2DF3B6CAFDCC}" srcOrd="0" destOrd="0" presId="urn:microsoft.com/office/officeart/2005/8/layout/radial1"/>
    <dgm:cxn modelId="{3D72196F-8592-4AE1-9436-2787564EE741}" srcId="{ED312829-D831-4B42-8DD3-A33593DEE21C}" destId="{CDD3216C-C7DE-4A67-9105-783046936821}" srcOrd="1" destOrd="0" parTransId="{F2064108-6EF0-4B74-BA68-1EAAEDEC52E1}" sibTransId="{7A2F85A9-7F58-40DD-AC60-460F4784D193}"/>
    <dgm:cxn modelId="{532CC347-0638-4515-AC1A-DFA17F633C70}" type="presOf" srcId="{05EAE9DB-675E-4452-9222-28CDAE44B3F6}" destId="{5FEF54DC-1B48-440E-97E1-385DF1B13376}" srcOrd="0" destOrd="0" presId="urn:microsoft.com/office/officeart/2005/8/layout/radial1"/>
    <dgm:cxn modelId="{616EF70E-14AC-4A5B-8B43-D7A6F6C99BC1}" type="presOf" srcId="{596995E5-FD19-466F-92E7-E5CDAFF7FD24}" destId="{4579DCB5-E6C4-4E07-9E5E-C5BF3D9D4972}" srcOrd="0" destOrd="0" presId="urn:microsoft.com/office/officeart/2005/8/layout/radial1"/>
    <dgm:cxn modelId="{F1142162-864B-4631-A732-8E1337830B71}" type="presOf" srcId="{0343D23A-D819-4F66-9BCF-8BA66AE193C3}" destId="{EBBC8BE4-8A27-42FE-9DBD-AD42F4DFD7FE}" srcOrd="1" destOrd="0" presId="urn:microsoft.com/office/officeart/2005/8/layout/radial1"/>
    <dgm:cxn modelId="{C29DDBF2-4AD9-4F0C-A5C6-1E069CB91B3F}" type="presOf" srcId="{0A30DE0C-FA2B-4A7D-A93F-78CB1CB8ED22}" destId="{394823F0-7C22-4569-81BD-960B77FDA9B8}" srcOrd="1" destOrd="0" presId="urn:microsoft.com/office/officeart/2005/8/layout/radial1"/>
    <dgm:cxn modelId="{5A5DE9A9-199F-48E7-A9FA-D8BD93E6D9DE}" type="presOf" srcId="{88599A3D-BA11-49FA-870B-D52C08765411}" destId="{7931FAEB-8BA2-4C48-BDC5-34A8B7A53042}" srcOrd="0" destOrd="0" presId="urn:microsoft.com/office/officeart/2005/8/layout/radial1"/>
    <dgm:cxn modelId="{A58922CB-4598-43D8-BACA-CD01261141BE}" type="presOf" srcId="{574B70C9-B376-4ABB-BE24-3CF3B347AFB6}" destId="{86E3B3E2-437C-4F23-ACD0-342D77F5A663}" srcOrd="0" destOrd="0" presId="urn:microsoft.com/office/officeart/2005/8/layout/radial1"/>
    <dgm:cxn modelId="{BBC99E52-6BEF-49B9-A50F-13D3BA8BCC33}" type="presOf" srcId="{7DB64C03-C5CE-4349-9254-08E6A0E72D53}" destId="{A366E78E-A493-4010-A499-FC9BA2362138}" srcOrd="0" destOrd="0" presId="urn:microsoft.com/office/officeart/2005/8/layout/radial1"/>
    <dgm:cxn modelId="{5C2F8422-7348-48AD-906A-EFB83BACFBB4}" srcId="{ED312829-D831-4B42-8DD3-A33593DEE21C}" destId="{05114C0F-00D1-480C-B338-916E7B9003AA}" srcOrd="3" destOrd="0" parTransId="{7F989226-45B2-4712-87CE-6536A10D38C7}" sibTransId="{74BDE620-3F92-4579-81B4-9D81B268D03A}"/>
    <dgm:cxn modelId="{9FF46867-5D46-423F-8796-DCB89557C026}" type="presOf" srcId="{28AE32D6-BD6A-45A0-8DE0-2F8BB4F3A838}" destId="{7D677A29-2632-41EF-9EBF-7AB1010F0104}" srcOrd="1" destOrd="0" presId="urn:microsoft.com/office/officeart/2005/8/layout/radial1"/>
    <dgm:cxn modelId="{1E87FDCD-9A67-45BB-A16D-4D6C85694276}" type="presOf" srcId="{F2064108-6EF0-4B74-BA68-1EAAEDEC52E1}" destId="{0B83BF79-47AD-4768-8293-9DF226B5C947}" srcOrd="1" destOrd="0" presId="urn:microsoft.com/office/officeart/2005/8/layout/radial1"/>
    <dgm:cxn modelId="{866C879C-BE15-4797-A02A-ED428DB10B5E}" srcId="{A51AD7AC-32BF-4C2E-8971-09091784C378}" destId="{6113A2EE-60B6-4E1A-BE27-F0DAE3CF6563}" srcOrd="6" destOrd="0" parTransId="{9129484D-02C3-4529-A584-C135B6A816D5}" sibTransId="{7E6D0180-7CD1-4F3A-BD0F-77A7CDFBDFE0}"/>
    <dgm:cxn modelId="{F20D866E-97E0-4668-8EA3-2F8D63C6F3FA}" type="presOf" srcId="{CDD3216C-C7DE-4A67-9105-783046936821}" destId="{37E846BC-61D1-4C80-8E8A-05834DC47635}" srcOrd="0" destOrd="0" presId="urn:microsoft.com/office/officeart/2005/8/layout/radial1"/>
    <dgm:cxn modelId="{DB5F0977-B7AC-4097-A8A4-F1E6CE6A1D86}" type="presOf" srcId="{2611768B-E714-414E-8F9E-8CCC8A358261}" destId="{4084E71D-3DC3-4966-B437-98030A5D5826}" srcOrd="0" destOrd="0" presId="urn:microsoft.com/office/officeart/2005/8/layout/radial1"/>
    <dgm:cxn modelId="{54F69CBC-CD74-4F51-9966-437DB324C679}" type="presOf" srcId="{B33E3DC6-9C85-4753-9952-3BB95386D1E2}" destId="{492667F6-B121-49BC-8D1E-CB6B4F9942E7}" srcOrd="1" destOrd="0" presId="urn:microsoft.com/office/officeart/2005/8/layout/radial1"/>
    <dgm:cxn modelId="{BC69B301-CDA6-49A5-9CC6-565CB78495EC}" srcId="{A51AD7AC-32BF-4C2E-8971-09091784C378}" destId="{5E0AD6B3-6654-4CFF-9BE2-A634CC9CD386}" srcOrd="2" destOrd="0" parTransId="{B1505F7E-7017-40B2-935A-037B4D1882B3}" sibTransId="{34A5348D-D1A2-4499-8F9D-A2E46599D7A1}"/>
    <dgm:cxn modelId="{424C0BE7-110F-4849-AA81-1856E794C36E}" type="presOf" srcId="{ED312829-D831-4B42-8DD3-A33593DEE21C}" destId="{901CD1BD-AE43-49D5-B148-FF9617858AE1}" srcOrd="0" destOrd="0" presId="urn:microsoft.com/office/officeart/2005/8/layout/radial1"/>
    <dgm:cxn modelId="{64182E6A-2EF5-4EED-9FD5-80FE4D78B1FF}" srcId="{A51AD7AC-32BF-4C2E-8971-09091784C378}" destId="{ED312829-D831-4B42-8DD3-A33593DEE21C}" srcOrd="0" destOrd="0" parTransId="{911CFCE1-6278-4376-9C4D-A8845AD17934}" sibTransId="{19B79B35-4BB7-4423-88B1-882B27493838}"/>
    <dgm:cxn modelId="{7D9B90E3-0AC3-4A54-9C01-A869517193B0}" srcId="{A51AD7AC-32BF-4C2E-8971-09091784C378}" destId="{3BA44EA3-EDF3-461A-BE89-425EF24CF5F5}" srcOrd="4" destOrd="0" parTransId="{4C5F6C81-C46B-4899-89A5-FAAEAF70C890}" sibTransId="{F50C79EE-8D2A-467D-88CE-F37BCD64844F}"/>
    <dgm:cxn modelId="{244CE05E-994F-4C57-92AF-BE8F3B1C51BA}" srcId="{ED312829-D831-4B42-8DD3-A33593DEE21C}" destId="{1F3A8261-C459-4878-9D7D-61636B7EA1FA}" srcOrd="9" destOrd="0" parTransId="{0A30DE0C-FA2B-4A7D-A93F-78CB1CB8ED22}" sibTransId="{2832DE37-D8BE-4954-BF7E-329AE9CDE2FA}"/>
    <dgm:cxn modelId="{8193119C-5945-4E31-AC66-2D7B34380F84}" type="presOf" srcId="{88599A3D-BA11-49FA-870B-D52C08765411}" destId="{1C1A2D44-7149-444E-A82D-1E527122E70E}" srcOrd="1" destOrd="0" presId="urn:microsoft.com/office/officeart/2005/8/layout/radial1"/>
    <dgm:cxn modelId="{C4A1771D-D4DF-4865-A7D3-28C2F194D620}" srcId="{ED312829-D831-4B42-8DD3-A33593DEE21C}" destId="{E683E238-01F7-489C-852C-54F87E3C58C8}" srcOrd="0" destOrd="0" parTransId="{0343D23A-D819-4F66-9BCF-8BA66AE193C3}" sibTransId="{F3BEC332-3F64-4636-BB6C-38A6B3A6DE21}"/>
    <dgm:cxn modelId="{37E4F697-E225-4D27-8484-2823E9CAC6BE}" type="presOf" srcId="{0343D23A-D819-4F66-9BCF-8BA66AE193C3}" destId="{CCA14449-64E0-43A3-BF14-868DA17C5EBC}" srcOrd="0" destOrd="0" presId="urn:microsoft.com/office/officeart/2005/8/layout/radial1"/>
    <dgm:cxn modelId="{E1BAB701-515B-4972-89EC-7F398F33216A}" srcId="{A51AD7AC-32BF-4C2E-8971-09091784C378}" destId="{B95875B4-E79D-4A1A-83F7-8DBAC93D0FFE}" srcOrd="5" destOrd="0" parTransId="{9A43B5C2-8752-40DE-81DB-6EB91101FB6C}" sibTransId="{B2845737-27DC-4110-9782-ABF30C523CB9}"/>
    <dgm:cxn modelId="{20998B58-C1DB-4F39-8F36-C5527C42BBEF}" srcId="{ED312829-D831-4B42-8DD3-A33593DEE21C}" destId="{C35BD7C2-7675-4159-BADF-C53DFDE01AFF}" srcOrd="10" destOrd="0" parTransId="{28AE32D6-BD6A-45A0-8DE0-2F8BB4F3A838}" sibTransId="{1BCE36D5-0791-4A7A-8981-D9A64DD01331}"/>
    <dgm:cxn modelId="{634E0F04-DD85-41F2-93EF-9106D3190F7F}" type="presOf" srcId="{28AE32D6-BD6A-45A0-8DE0-2F8BB4F3A838}" destId="{CBEDB662-3A37-4263-ABB7-05942CB35C38}" srcOrd="0" destOrd="0" presId="urn:microsoft.com/office/officeart/2005/8/layout/radial1"/>
    <dgm:cxn modelId="{12578E86-7153-4FF0-B9AB-79D84F099DFB}" type="presOf" srcId="{7F989226-45B2-4712-87CE-6536A10D38C7}" destId="{A442940D-3AB0-4DE2-8E6E-CD2DAD64E779}" srcOrd="0" destOrd="0" presId="urn:microsoft.com/office/officeart/2005/8/layout/radial1"/>
    <dgm:cxn modelId="{FD52D6C0-721D-47B5-8493-81FD0D264983}" type="presOf" srcId="{A51AD7AC-32BF-4C2E-8971-09091784C378}" destId="{E18F7C12-8054-4A04-8F9D-DE7DAD65103B}" srcOrd="0" destOrd="0" presId="urn:microsoft.com/office/officeart/2005/8/layout/radial1"/>
    <dgm:cxn modelId="{5F315354-4C3F-4DCF-9F68-7425BEB559B8}" type="presOf" srcId="{C2BCAFE6-B73A-4B92-8D5D-36BCA1761027}" destId="{91E0D21E-B033-42A0-90D7-76620DC91E40}" srcOrd="0" destOrd="0" presId="urn:microsoft.com/office/officeart/2005/8/layout/radial1"/>
    <dgm:cxn modelId="{AA8D5718-310A-4F61-8485-A8644166CF49}" type="presOf" srcId="{C35BD7C2-7675-4159-BADF-C53DFDE01AFF}" destId="{017F0011-80BD-4A9A-BD09-0DA52063C31A}" srcOrd="0" destOrd="0" presId="urn:microsoft.com/office/officeart/2005/8/layout/radial1"/>
    <dgm:cxn modelId="{4729BBD9-28DA-4472-AB59-1D1B19F2AB00}" srcId="{ED312829-D831-4B42-8DD3-A33593DEE21C}" destId="{574B70C9-B376-4ABB-BE24-3CF3B347AFB6}" srcOrd="7" destOrd="0" parTransId="{88599A3D-BA11-49FA-870B-D52C08765411}" sibTransId="{D4D9206A-A2AA-494A-BEF9-BC45832FA6E4}"/>
    <dgm:cxn modelId="{26C4A1C8-F342-4DB9-87DF-18458A1BEDC8}" type="presOf" srcId="{F2064108-6EF0-4B74-BA68-1EAAEDEC52E1}" destId="{F28FFCD3-4D01-4CDA-ACA7-951EE539AE10}" srcOrd="0" destOrd="0" presId="urn:microsoft.com/office/officeart/2005/8/layout/radial1"/>
    <dgm:cxn modelId="{7D322564-5ADA-4BE4-9C35-7DA9A862EE53}" srcId="{ED312829-D831-4B42-8DD3-A33593DEE21C}" destId="{A402C580-A305-4A00-86CA-325988C05299}" srcOrd="6" destOrd="0" parTransId="{B33E3DC6-9C85-4753-9952-3BB95386D1E2}" sibTransId="{E9A78986-904D-45FA-B375-A78AD72F8037}"/>
    <dgm:cxn modelId="{1745773E-1F81-41FE-B2B8-2E48854332AD}" type="presOf" srcId="{1F3A8261-C459-4878-9D7D-61636B7EA1FA}" destId="{FAEED081-9E60-4F05-BDB6-9972157451B7}" srcOrd="0" destOrd="0" presId="urn:microsoft.com/office/officeart/2005/8/layout/radial1"/>
    <dgm:cxn modelId="{735BDD37-E9E6-4530-AE07-D2E34A76107F}" srcId="{A51AD7AC-32BF-4C2E-8971-09091784C378}" destId="{1C79A1DB-741E-4581-9B4A-77B112448328}" srcOrd="3" destOrd="0" parTransId="{52BFDA25-C8F5-470B-9107-AC7D67AEE851}" sibTransId="{D816E9B8-369C-4DA8-8E63-96CD2852E0A3}"/>
    <dgm:cxn modelId="{7308FA77-F603-4968-8E1E-108C9CA0C9F6}" srcId="{ED312829-D831-4B42-8DD3-A33593DEE21C}" destId="{05EAE9DB-675E-4452-9222-28CDAE44B3F6}" srcOrd="4" destOrd="0" parTransId="{D160F924-0ED1-4CB0-B315-3DD3AE32DF14}" sibTransId="{7FF3C219-2CB7-42AD-AA38-F68A728EC51C}"/>
    <dgm:cxn modelId="{05819901-B04A-46E2-B07B-5C9C497CCF8C}" srcId="{ED312829-D831-4B42-8DD3-A33593DEE21C}" destId="{C2BCAFE6-B73A-4B92-8D5D-36BCA1761027}" srcOrd="2" destOrd="0" parTransId="{596995E5-FD19-466F-92E7-E5CDAFF7FD24}" sibTransId="{96134473-C979-42CD-B8A0-3E01C0F9AC50}"/>
    <dgm:cxn modelId="{A6DDE63C-25F1-47B3-A5DD-1F2169918214}" type="presOf" srcId="{596995E5-FD19-466F-92E7-E5CDAFF7FD24}" destId="{A56E0B4F-8137-464E-8AEB-405774CFEE2C}" srcOrd="1" destOrd="0" presId="urn:microsoft.com/office/officeart/2005/8/layout/radial1"/>
    <dgm:cxn modelId="{A7FD88A1-46FB-4350-8D0F-920258826A6A}" srcId="{A51AD7AC-32BF-4C2E-8971-09091784C378}" destId="{4C858E3C-3E59-4866-8BD3-88DB47ED14EC}" srcOrd="1" destOrd="0" parTransId="{63243FE0-CB07-4071-B2BB-26B0AB5907A3}" sibTransId="{91603D60-E0B2-45AB-B7E5-FBBB531DABA3}"/>
    <dgm:cxn modelId="{E38C8151-B300-43E8-AC8B-229C0564E4B4}" type="presOf" srcId="{A402C580-A305-4A00-86CA-325988C05299}" destId="{4B3D8636-17C4-4CBC-BC7E-F3A9F3BEE012}" srcOrd="0" destOrd="0" presId="urn:microsoft.com/office/officeart/2005/8/layout/radial1"/>
    <dgm:cxn modelId="{5CC0BFD2-A9B7-4E2B-83E4-9C83E328DF36}" type="presParOf" srcId="{E18F7C12-8054-4A04-8F9D-DE7DAD65103B}" destId="{901CD1BD-AE43-49D5-B148-FF9617858AE1}" srcOrd="0" destOrd="0" presId="urn:microsoft.com/office/officeart/2005/8/layout/radial1"/>
    <dgm:cxn modelId="{C4EB41DE-FA14-47F1-8D71-07E1D1DEE4E7}" type="presParOf" srcId="{E18F7C12-8054-4A04-8F9D-DE7DAD65103B}" destId="{CCA14449-64E0-43A3-BF14-868DA17C5EBC}" srcOrd="1" destOrd="0" presId="urn:microsoft.com/office/officeart/2005/8/layout/radial1"/>
    <dgm:cxn modelId="{7B2572A8-7072-4B6D-9350-98CCE64A4FF1}" type="presParOf" srcId="{CCA14449-64E0-43A3-BF14-868DA17C5EBC}" destId="{EBBC8BE4-8A27-42FE-9DBD-AD42F4DFD7FE}" srcOrd="0" destOrd="0" presId="urn:microsoft.com/office/officeart/2005/8/layout/radial1"/>
    <dgm:cxn modelId="{C8CEB2F9-05B5-4941-90BC-E2FBCCAF9866}" type="presParOf" srcId="{E18F7C12-8054-4A04-8F9D-DE7DAD65103B}" destId="{74961938-8416-4C4A-887F-65C806C7013B}" srcOrd="2" destOrd="0" presId="urn:microsoft.com/office/officeart/2005/8/layout/radial1"/>
    <dgm:cxn modelId="{02FC27BA-3DED-4946-B39E-0868A9C60335}" type="presParOf" srcId="{E18F7C12-8054-4A04-8F9D-DE7DAD65103B}" destId="{F28FFCD3-4D01-4CDA-ACA7-951EE539AE10}" srcOrd="3" destOrd="0" presId="urn:microsoft.com/office/officeart/2005/8/layout/radial1"/>
    <dgm:cxn modelId="{BFA85A28-DFF3-434E-9112-02F770C4E480}" type="presParOf" srcId="{F28FFCD3-4D01-4CDA-ACA7-951EE539AE10}" destId="{0B83BF79-47AD-4768-8293-9DF226B5C947}" srcOrd="0" destOrd="0" presId="urn:microsoft.com/office/officeart/2005/8/layout/radial1"/>
    <dgm:cxn modelId="{F2238F21-E9DA-47ED-B452-5103D6DB6027}" type="presParOf" srcId="{E18F7C12-8054-4A04-8F9D-DE7DAD65103B}" destId="{37E846BC-61D1-4C80-8E8A-05834DC47635}" srcOrd="4" destOrd="0" presId="urn:microsoft.com/office/officeart/2005/8/layout/radial1"/>
    <dgm:cxn modelId="{016035EF-CE36-428B-86C5-4749B8717433}" type="presParOf" srcId="{E18F7C12-8054-4A04-8F9D-DE7DAD65103B}" destId="{4579DCB5-E6C4-4E07-9E5E-C5BF3D9D4972}" srcOrd="5" destOrd="0" presId="urn:microsoft.com/office/officeart/2005/8/layout/radial1"/>
    <dgm:cxn modelId="{F2B6609E-4CDF-4859-AD61-487332602A8D}" type="presParOf" srcId="{4579DCB5-E6C4-4E07-9E5E-C5BF3D9D4972}" destId="{A56E0B4F-8137-464E-8AEB-405774CFEE2C}" srcOrd="0" destOrd="0" presId="urn:microsoft.com/office/officeart/2005/8/layout/radial1"/>
    <dgm:cxn modelId="{67E2A91A-75B2-4B79-9B18-A4262DEBA44A}" type="presParOf" srcId="{E18F7C12-8054-4A04-8F9D-DE7DAD65103B}" destId="{91E0D21E-B033-42A0-90D7-76620DC91E40}" srcOrd="6" destOrd="0" presId="urn:microsoft.com/office/officeart/2005/8/layout/radial1"/>
    <dgm:cxn modelId="{F456BCA5-8BA7-4E00-93F5-EA15715E1D4B}" type="presParOf" srcId="{E18F7C12-8054-4A04-8F9D-DE7DAD65103B}" destId="{A442940D-3AB0-4DE2-8E6E-CD2DAD64E779}" srcOrd="7" destOrd="0" presId="urn:microsoft.com/office/officeart/2005/8/layout/radial1"/>
    <dgm:cxn modelId="{CF593FBE-B704-4518-A7FE-80E9E236D969}" type="presParOf" srcId="{A442940D-3AB0-4DE2-8E6E-CD2DAD64E779}" destId="{23969234-ECE9-4CFB-8D81-73D282D983B7}" srcOrd="0" destOrd="0" presId="urn:microsoft.com/office/officeart/2005/8/layout/radial1"/>
    <dgm:cxn modelId="{56A0E29F-A8F0-4F78-BD16-5F775B6AA105}" type="presParOf" srcId="{E18F7C12-8054-4A04-8F9D-DE7DAD65103B}" destId="{570B5CA0-9C9E-4232-9391-28C0E043BCA2}" srcOrd="8" destOrd="0" presId="urn:microsoft.com/office/officeart/2005/8/layout/radial1"/>
    <dgm:cxn modelId="{EFBFB8D1-7663-4FC2-8B04-BFF0EDE1DC04}" type="presParOf" srcId="{E18F7C12-8054-4A04-8F9D-DE7DAD65103B}" destId="{F4C2EE34-3309-4E3F-A6DB-DC572294AD32}" srcOrd="9" destOrd="0" presId="urn:microsoft.com/office/officeart/2005/8/layout/radial1"/>
    <dgm:cxn modelId="{12FF5037-B868-40AD-9DBB-B525BA02BA0B}" type="presParOf" srcId="{F4C2EE34-3309-4E3F-A6DB-DC572294AD32}" destId="{1F95D375-BCCA-46BC-A926-C16C9885ADF7}" srcOrd="0" destOrd="0" presId="urn:microsoft.com/office/officeart/2005/8/layout/radial1"/>
    <dgm:cxn modelId="{3AC0BB3F-6CB4-4232-ADA8-556B5321C3BB}" type="presParOf" srcId="{E18F7C12-8054-4A04-8F9D-DE7DAD65103B}" destId="{5FEF54DC-1B48-440E-97E1-385DF1B13376}" srcOrd="10" destOrd="0" presId="urn:microsoft.com/office/officeart/2005/8/layout/radial1"/>
    <dgm:cxn modelId="{36BD5215-71A2-4883-B627-E9C894FAC0D1}" type="presParOf" srcId="{E18F7C12-8054-4A04-8F9D-DE7DAD65103B}" destId="{A03862FF-2E1F-48FF-BDB2-2DF3B6CAFDCC}" srcOrd="11" destOrd="0" presId="urn:microsoft.com/office/officeart/2005/8/layout/radial1"/>
    <dgm:cxn modelId="{F0A6FB46-E901-48DC-BE25-4EA75BC1AE7A}" type="presParOf" srcId="{A03862FF-2E1F-48FF-BDB2-2DF3B6CAFDCC}" destId="{485E188E-9F41-4630-B4DE-1C003FA0426B}" srcOrd="0" destOrd="0" presId="urn:microsoft.com/office/officeart/2005/8/layout/radial1"/>
    <dgm:cxn modelId="{24A70BAE-0122-4AA7-9685-0C8071E426BA}" type="presParOf" srcId="{E18F7C12-8054-4A04-8F9D-DE7DAD65103B}" destId="{4084E71D-3DC3-4966-B437-98030A5D5826}" srcOrd="12" destOrd="0" presId="urn:microsoft.com/office/officeart/2005/8/layout/radial1"/>
    <dgm:cxn modelId="{CA1BEC78-F56B-4ACC-B96D-2AF8FD626641}" type="presParOf" srcId="{E18F7C12-8054-4A04-8F9D-DE7DAD65103B}" destId="{27000047-C4F0-4EAA-A650-1E508001A1C0}" srcOrd="13" destOrd="0" presId="urn:microsoft.com/office/officeart/2005/8/layout/radial1"/>
    <dgm:cxn modelId="{9EF27D4C-5488-48CE-BA0A-4963781AA3D7}" type="presParOf" srcId="{27000047-C4F0-4EAA-A650-1E508001A1C0}" destId="{492667F6-B121-49BC-8D1E-CB6B4F9942E7}" srcOrd="0" destOrd="0" presId="urn:microsoft.com/office/officeart/2005/8/layout/radial1"/>
    <dgm:cxn modelId="{8D57E84A-D6E0-4AB1-849D-2FCF7430838C}" type="presParOf" srcId="{E18F7C12-8054-4A04-8F9D-DE7DAD65103B}" destId="{4B3D8636-17C4-4CBC-BC7E-F3A9F3BEE012}" srcOrd="14" destOrd="0" presId="urn:microsoft.com/office/officeart/2005/8/layout/radial1"/>
    <dgm:cxn modelId="{1308E188-16A2-4D19-9B06-717F09DF289B}" type="presParOf" srcId="{E18F7C12-8054-4A04-8F9D-DE7DAD65103B}" destId="{7931FAEB-8BA2-4C48-BDC5-34A8B7A53042}" srcOrd="15" destOrd="0" presId="urn:microsoft.com/office/officeart/2005/8/layout/radial1"/>
    <dgm:cxn modelId="{48B3B8D2-1589-4EAB-8C00-04CF7192C2D2}" type="presParOf" srcId="{7931FAEB-8BA2-4C48-BDC5-34A8B7A53042}" destId="{1C1A2D44-7149-444E-A82D-1E527122E70E}" srcOrd="0" destOrd="0" presId="urn:microsoft.com/office/officeart/2005/8/layout/radial1"/>
    <dgm:cxn modelId="{E11041BD-5E57-4C7D-91CC-66D39F79A353}" type="presParOf" srcId="{E18F7C12-8054-4A04-8F9D-DE7DAD65103B}" destId="{86E3B3E2-437C-4F23-ACD0-342D77F5A663}" srcOrd="16" destOrd="0" presId="urn:microsoft.com/office/officeart/2005/8/layout/radial1"/>
    <dgm:cxn modelId="{815AA2AB-C931-460F-B9D0-21990343169A}" type="presParOf" srcId="{E18F7C12-8054-4A04-8F9D-DE7DAD65103B}" destId="{A366E78E-A493-4010-A499-FC9BA2362138}" srcOrd="17" destOrd="0" presId="urn:microsoft.com/office/officeart/2005/8/layout/radial1"/>
    <dgm:cxn modelId="{9087E89E-CC49-4BBB-A081-D300E2FD9E0C}" type="presParOf" srcId="{A366E78E-A493-4010-A499-FC9BA2362138}" destId="{8D938373-2734-454B-8E8C-4AB40D1C58F3}" srcOrd="0" destOrd="0" presId="urn:microsoft.com/office/officeart/2005/8/layout/radial1"/>
    <dgm:cxn modelId="{6F669F03-0AED-4B8C-9FFD-3AF45B4B2EB5}" type="presParOf" srcId="{E18F7C12-8054-4A04-8F9D-DE7DAD65103B}" destId="{40E784DA-E407-4E22-A594-10A69956B714}" srcOrd="18" destOrd="0" presId="urn:microsoft.com/office/officeart/2005/8/layout/radial1"/>
    <dgm:cxn modelId="{AE03521C-B0E2-41B4-AA24-95E419D944A5}" type="presParOf" srcId="{E18F7C12-8054-4A04-8F9D-DE7DAD65103B}" destId="{AC05D7EA-787F-487D-A538-6286D96595FB}" srcOrd="19" destOrd="0" presId="urn:microsoft.com/office/officeart/2005/8/layout/radial1"/>
    <dgm:cxn modelId="{66A9BD53-8BC0-446E-9B06-B70D052C651F}" type="presParOf" srcId="{AC05D7EA-787F-487D-A538-6286D96595FB}" destId="{394823F0-7C22-4569-81BD-960B77FDA9B8}" srcOrd="0" destOrd="0" presId="urn:microsoft.com/office/officeart/2005/8/layout/radial1"/>
    <dgm:cxn modelId="{AC6E025A-9542-495B-A16E-57326CEB5705}" type="presParOf" srcId="{E18F7C12-8054-4A04-8F9D-DE7DAD65103B}" destId="{FAEED081-9E60-4F05-BDB6-9972157451B7}" srcOrd="20" destOrd="0" presId="urn:microsoft.com/office/officeart/2005/8/layout/radial1"/>
    <dgm:cxn modelId="{5DA9AC7D-A096-41B9-B224-5E159DE23FBD}" type="presParOf" srcId="{E18F7C12-8054-4A04-8F9D-DE7DAD65103B}" destId="{CBEDB662-3A37-4263-ABB7-05942CB35C38}" srcOrd="21" destOrd="0" presId="urn:microsoft.com/office/officeart/2005/8/layout/radial1"/>
    <dgm:cxn modelId="{99E5FFAB-71AB-4599-A2E0-D4ABC1B31095}" type="presParOf" srcId="{CBEDB662-3A37-4263-ABB7-05942CB35C38}" destId="{7D677A29-2632-41EF-9EBF-7AB1010F0104}" srcOrd="0" destOrd="0" presId="urn:microsoft.com/office/officeart/2005/8/layout/radial1"/>
    <dgm:cxn modelId="{4432A3D4-8CF7-4680-84EA-ED014F0DFDF3}" type="presParOf" srcId="{E18F7C12-8054-4A04-8F9D-DE7DAD65103B}" destId="{017F0011-80BD-4A9A-BD09-0DA52063C31A}" srcOrd="2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CD1BD-AE43-49D5-B148-FF9617858AE1}">
      <dsp:nvSpPr>
        <dsp:cNvPr id="0" name=""/>
        <dsp:cNvSpPr/>
      </dsp:nvSpPr>
      <dsp:spPr>
        <a:xfrm>
          <a:off x="2657165" y="1851544"/>
          <a:ext cx="2573208" cy="2745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3300"/>
              </a:solidFill>
              <a:latin typeface="Bookman Old Style" pitchFamily="18" charset="0"/>
            </a:rPr>
            <a:t>«Добро (доброта)- это все положительное, хорошее, полезное»</a:t>
          </a:r>
          <a:endParaRPr lang="ru-RU" sz="1500" kern="1200" dirty="0"/>
        </a:p>
      </dsp:txBody>
      <dsp:txXfrm>
        <a:off x="3034003" y="2253588"/>
        <a:ext cx="1819532" cy="1941237"/>
      </dsp:txXfrm>
    </dsp:sp>
    <dsp:sp modelId="{CCA14449-64E0-43A3-BF14-868DA17C5EBC}">
      <dsp:nvSpPr>
        <dsp:cNvPr id="0" name=""/>
        <dsp:cNvSpPr/>
      </dsp:nvSpPr>
      <dsp:spPr>
        <a:xfrm rot="16047209">
          <a:off x="3459628" y="1435683"/>
          <a:ext cx="810319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810319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44530" y="1428069"/>
        <a:ext cx="40515" cy="40515"/>
      </dsp:txXfrm>
    </dsp:sp>
    <dsp:sp modelId="{74961938-8416-4C4A-887F-65C806C7013B}">
      <dsp:nvSpPr>
        <dsp:cNvPr id="0" name=""/>
        <dsp:cNvSpPr/>
      </dsp:nvSpPr>
      <dsp:spPr>
        <a:xfrm rot="5129362">
          <a:off x="2989625" y="405502"/>
          <a:ext cx="1685947" cy="63811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любовь</a:t>
          </a:r>
          <a:endParaRPr lang="ru-RU" sz="1600" kern="1200" dirty="0"/>
        </a:p>
      </dsp:txBody>
      <dsp:txXfrm>
        <a:off x="3236526" y="498951"/>
        <a:ext cx="1192145" cy="451213"/>
      </dsp:txXfrm>
    </dsp:sp>
    <dsp:sp modelId="{F28FFCD3-4D01-4CDA-ACA7-951EE539AE10}">
      <dsp:nvSpPr>
        <dsp:cNvPr id="0" name=""/>
        <dsp:cNvSpPr/>
      </dsp:nvSpPr>
      <dsp:spPr>
        <a:xfrm rot="18496689">
          <a:off x="4515469" y="1631434"/>
          <a:ext cx="1350464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350464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56939" y="1610317"/>
        <a:ext cx="67523" cy="67523"/>
      </dsp:txXfrm>
    </dsp:sp>
    <dsp:sp modelId="{37E846BC-61D1-4C80-8E8A-05834DC47635}">
      <dsp:nvSpPr>
        <dsp:cNvPr id="0" name=""/>
        <dsp:cNvSpPr/>
      </dsp:nvSpPr>
      <dsp:spPr>
        <a:xfrm rot="18571200">
          <a:off x="4901510" y="507501"/>
          <a:ext cx="1885881" cy="61627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радость</a:t>
          </a:r>
          <a:endParaRPr lang="ru-RU" sz="1600" kern="1200" dirty="0"/>
        </a:p>
      </dsp:txBody>
      <dsp:txXfrm>
        <a:off x="5177691" y="597752"/>
        <a:ext cx="1333519" cy="435771"/>
      </dsp:txXfrm>
    </dsp:sp>
    <dsp:sp modelId="{4579DCB5-E6C4-4E07-9E5E-C5BF3D9D4972}">
      <dsp:nvSpPr>
        <dsp:cNvPr id="0" name=""/>
        <dsp:cNvSpPr/>
      </dsp:nvSpPr>
      <dsp:spPr>
        <a:xfrm rot="20172358">
          <a:off x="5088744" y="2478033"/>
          <a:ext cx="1037255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037255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1440" y="2464746"/>
        <a:ext cx="51862" cy="51862"/>
      </dsp:txXfrm>
    </dsp:sp>
    <dsp:sp modelId="{91E0D21E-B033-42A0-90D7-76620DC91E40}">
      <dsp:nvSpPr>
        <dsp:cNvPr id="0" name=""/>
        <dsp:cNvSpPr/>
      </dsp:nvSpPr>
      <dsp:spPr>
        <a:xfrm rot="20290178">
          <a:off x="5591544" y="1703817"/>
          <a:ext cx="2173698" cy="62923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веселье</a:t>
          </a:r>
          <a:endParaRPr lang="ru-RU" sz="1600" kern="1200" dirty="0"/>
        </a:p>
      </dsp:txBody>
      <dsp:txXfrm>
        <a:off x="5909875" y="1795966"/>
        <a:ext cx="1537036" cy="444937"/>
      </dsp:txXfrm>
    </dsp:sp>
    <dsp:sp modelId="{A442940D-3AB0-4DE2-8E6E-CD2DAD64E779}">
      <dsp:nvSpPr>
        <dsp:cNvPr id="0" name=""/>
        <dsp:cNvSpPr/>
      </dsp:nvSpPr>
      <dsp:spPr>
        <a:xfrm rot="550731">
          <a:off x="5211717" y="3468797"/>
          <a:ext cx="647979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647979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9507" y="3465242"/>
        <a:ext cx="32398" cy="32398"/>
      </dsp:txXfrm>
    </dsp:sp>
    <dsp:sp modelId="{570B5CA0-9C9E-4232-9391-28C0E043BCA2}">
      <dsp:nvSpPr>
        <dsp:cNvPr id="0" name=""/>
        <dsp:cNvSpPr/>
      </dsp:nvSpPr>
      <dsp:spPr>
        <a:xfrm rot="670639">
          <a:off x="5646020" y="3383269"/>
          <a:ext cx="2619169" cy="65521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нежность</a:t>
          </a:r>
          <a:endParaRPr lang="ru-RU" sz="1600" kern="1200" dirty="0"/>
        </a:p>
      </dsp:txBody>
      <dsp:txXfrm>
        <a:off x="6029588" y="3479223"/>
        <a:ext cx="1852033" cy="463308"/>
      </dsp:txXfrm>
    </dsp:sp>
    <dsp:sp modelId="{F4C2EE34-3309-4E3F-A6DB-DC572294AD32}">
      <dsp:nvSpPr>
        <dsp:cNvPr id="0" name=""/>
        <dsp:cNvSpPr/>
      </dsp:nvSpPr>
      <dsp:spPr>
        <a:xfrm rot="2032373">
          <a:off x="4911291" y="4341424"/>
          <a:ext cx="1431216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431216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91119" y="4318288"/>
        <a:ext cx="71560" cy="71560"/>
      </dsp:txXfrm>
    </dsp:sp>
    <dsp:sp modelId="{5FEF54DC-1B48-440E-97E1-385DF1B13376}">
      <dsp:nvSpPr>
        <dsp:cNvPr id="0" name=""/>
        <dsp:cNvSpPr/>
      </dsp:nvSpPr>
      <dsp:spPr>
        <a:xfrm rot="2216335">
          <a:off x="5585696" y="4721646"/>
          <a:ext cx="2188345" cy="67853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взаимопомощь</a:t>
          </a:r>
          <a:endParaRPr lang="ru-RU" sz="1500" kern="1200" dirty="0"/>
        </a:p>
      </dsp:txBody>
      <dsp:txXfrm>
        <a:off x="5906172" y="4821015"/>
        <a:ext cx="1547393" cy="479793"/>
      </dsp:txXfrm>
    </dsp:sp>
    <dsp:sp modelId="{A03862FF-2E1F-48FF-BDB2-2DF3B6CAFDCC}">
      <dsp:nvSpPr>
        <dsp:cNvPr id="0" name=""/>
        <dsp:cNvSpPr/>
      </dsp:nvSpPr>
      <dsp:spPr>
        <a:xfrm rot="4260326">
          <a:off x="4057198" y="4962829"/>
          <a:ext cx="978789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978789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22123" y="4951004"/>
        <a:ext cx="48939" cy="48939"/>
      </dsp:txXfrm>
    </dsp:sp>
    <dsp:sp modelId="{4084E71D-3DC3-4966-B437-98030A5D5826}">
      <dsp:nvSpPr>
        <dsp:cNvPr id="0" name=""/>
        <dsp:cNvSpPr/>
      </dsp:nvSpPr>
      <dsp:spPr>
        <a:xfrm rot="4561451">
          <a:off x="3999502" y="5434561"/>
          <a:ext cx="1650985" cy="6994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жалость</a:t>
          </a:r>
          <a:endParaRPr lang="ru-RU" sz="1500" kern="1200" dirty="0"/>
        </a:p>
      </dsp:txBody>
      <dsp:txXfrm>
        <a:off x="4241283" y="5536986"/>
        <a:ext cx="1167423" cy="494550"/>
      </dsp:txXfrm>
    </dsp:sp>
    <dsp:sp modelId="{27000047-C4F0-4EAA-A650-1E508001A1C0}">
      <dsp:nvSpPr>
        <dsp:cNvPr id="0" name=""/>
        <dsp:cNvSpPr/>
      </dsp:nvSpPr>
      <dsp:spPr>
        <a:xfrm rot="6749205">
          <a:off x="2831532" y="4863197"/>
          <a:ext cx="857109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857109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8659" y="4854414"/>
        <a:ext cx="42855" cy="42855"/>
      </dsp:txXfrm>
    </dsp:sp>
    <dsp:sp modelId="{4B3D8636-17C4-4CBC-BC7E-F3A9F3BEE012}">
      <dsp:nvSpPr>
        <dsp:cNvPr id="0" name=""/>
        <dsp:cNvSpPr/>
      </dsp:nvSpPr>
      <dsp:spPr>
        <a:xfrm rot="17352027">
          <a:off x="1985291" y="5265437"/>
          <a:ext cx="1889159" cy="816276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честность</a:t>
          </a:r>
          <a:endParaRPr lang="ru-RU" sz="1500" kern="1200" dirty="0"/>
        </a:p>
      </dsp:txBody>
      <dsp:txXfrm>
        <a:off x="2261952" y="5384978"/>
        <a:ext cx="1335837" cy="577194"/>
      </dsp:txXfrm>
    </dsp:sp>
    <dsp:sp modelId="{7931FAEB-8BA2-4C48-BDC5-34A8B7A53042}">
      <dsp:nvSpPr>
        <dsp:cNvPr id="0" name=""/>
        <dsp:cNvSpPr/>
      </dsp:nvSpPr>
      <dsp:spPr>
        <a:xfrm rot="8178310">
          <a:off x="1503838" y="4721282"/>
          <a:ext cx="1719629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719629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2320662" y="4690936"/>
        <a:ext cx="85981" cy="85981"/>
      </dsp:txXfrm>
    </dsp:sp>
    <dsp:sp modelId="{86E3B3E2-437C-4F23-ACD0-342D77F5A663}">
      <dsp:nvSpPr>
        <dsp:cNvPr id="0" name=""/>
        <dsp:cNvSpPr/>
      </dsp:nvSpPr>
      <dsp:spPr>
        <a:xfrm rot="19249104">
          <a:off x="675480" y="5308028"/>
          <a:ext cx="1564881" cy="5825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забота</a:t>
          </a:r>
          <a:endParaRPr lang="ru-RU" sz="1600" kern="1200" dirty="0"/>
        </a:p>
      </dsp:txBody>
      <dsp:txXfrm>
        <a:off x="904652" y="5393342"/>
        <a:ext cx="1106537" cy="411930"/>
      </dsp:txXfrm>
    </dsp:sp>
    <dsp:sp modelId="{A366E78E-A493-4010-A499-FC9BA2362138}">
      <dsp:nvSpPr>
        <dsp:cNvPr id="0" name=""/>
        <dsp:cNvSpPr/>
      </dsp:nvSpPr>
      <dsp:spPr>
        <a:xfrm rot="9819223">
          <a:off x="1487412" y="3750036"/>
          <a:ext cx="1240856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240856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076819" y="3731659"/>
        <a:ext cx="62042" cy="62042"/>
      </dsp:txXfrm>
    </dsp:sp>
    <dsp:sp modelId="{40E784DA-E407-4E22-A594-10A69956B714}">
      <dsp:nvSpPr>
        <dsp:cNvPr id="0" name=""/>
        <dsp:cNvSpPr/>
      </dsp:nvSpPr>
      <dsp:spPr>
        <a:xfrm rot="21072777">
          <a:off x="33384" y="3840328"/>
          <a:ext cx="1687309" cy="56668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ласка</a:t>
          </a:r>
          <a:endParaRPr lang="ru-RU" sz="1600" kern="1200" dirty="0"/>
        </a:p>
      </dsp:txBody>
      <dsp:txXfrm>
        <a:off x="280485" y="3923317"/>
        <a:ext cx="1193107" cy="400709"/>
      </dsp:txXfrm>
    </dsp:sp>
    <dsp:sp modelId="{AC05D7EA-787F-487D-A538-6286D96595FB}">
      <dsp:nvSpPr>
        <dsp:cNvPr id="0" name=""/>
        <dsp:cNvSpPr/>
      </dsp:nvSpPr>
      <dsp:spPr>
        <a:xfrm rot="12086795">
          <a:off x="1698670" y="2540751"/>
          <a:ext cx="1074953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1074953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209273" y="2526522"/>
        <a:ext cx="53747" cy="53747"/>
      </dsp:txXfrm>
    </dsp:sp>
    <dsp:sp modelId="{FAEED081-9E60-4F05-BDB6-9972157451B7}">
      <dsp:nvSpPr>
        <dsp:cNvPr id="0" name=""/>
        <dsp:cNvSpPr/>
      </dsp:nvSpPr>
      <dsp:spPr>
        <a:xfrm rot="1239042">
          <a:off x="-210413" y="1683232"/>
          <a:ext cx="2391418" cy="75757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отвага</a:t>
          </a:r>
          <a:endParaRPr lang="ru-RU" sz="1600" kern="1200" dirty="0"/>
        </a:p>
      </dsp:txBody>
      <dsp:txXfrm>
        <a:off x="139802" y="1794176"/>
        <a:ext cx="1690988" cy="535684"/>
      </dsp:txXfrm>
    </dsp:sp>
    <dsp:sp modelId="{CBEDB662-3A37-4263-ABB7-05942CB35C38}">
      <dsp:nvSpPr>
        <dsp:cNvPr id="0" name=""/>
        <dsp:cNvSpPr/>
      </dsp:nvSpPr>
      <dsp:spPr>
        <a:xfrm rot="13662884">
          <a:off x="2222735" y="1861527"/>
          <a:ext cx="986460" cy="25289"/>
        </a:xfrm>
        <a:custGeom>
          <a:avLst/>
          <a:gdLst/>
          <a:ahLst/>
          <a:cxnLst/>
          <a:rect l="0" t="0" r="0" b="0"/>
          <a:pathLst>
            <a:path>
              <a:moveTo>
                <a:pt x="0" y="12644"/>
              </a:moveTo>
              <a:lnTo>
                <a:pt x="986460" y="126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91304" y="1849510"/>
        <a:ext cx="49323" cy="49323"/>
      </dsp:txXfrm>
    </dsp:sp>
    <dsp:sp modelId="{017F0011-80BD-4A9A-BD09-0DA52063C31A}">
      <dsp:nvSpPr>
        <dsp:cNvPr id="0" name=""/>
        <dsp:cNvSpPr/>
      </dsp:nvSpPr>
      <dsp:spPr>
        <a:xfrm rot="2951436">
          <a:off x="734442" y="679519"/>
          <a:ext cx="2561066" cy="84775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дружба</a:t>
          </a:r>
          <a:endParaRPr lang="ru-RU" sz="1600" kern="1200" dirty="0"/>
        </a:p>
      </dsp:txBody>
      <dsp:txXfrm>
        <a:off x="1109501" y="803669"/>
        <a:ext cx="1810948" cy="599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884A-2877-4883-ABBA-8ACDEC38EFF9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6F99-5254-414B-86B2-929D76FFD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toporit.ru/index-b-index-1003857.d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:\vмои\good-vs-e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357694"/>
            <a:ext cx="5815026" cy="1227137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Добро и зло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олн коп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5572132" y="4572008"/>
            <a:ext cx="2486036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ссора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500034" y="2571744"/>
            <a:ext cx="2071702" cy="14144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трусость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 rot="1173866">
            <a:off x="488831" y="954237"/>
            <a:ext cx="2725497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безжалостность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3214678" y="428604"/>
            <a:ext cx="2643206" cy="17145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вражда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2714612" y="4929198"/>
            <a:ext cx="2381256" cy="17478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драка</a:t>
            </a: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857224" y="4000504"/>
            <a:ext cx="2143140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обида</a:t>
            </a:r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6286512" y="2428868"/>
            <a:ext cx="2400304" cy="1871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грусть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5857884" y="571480"/>
            <a:ext cx="2700350" cy="17859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/>
              <a:t>предательство</a:t>
            </a:r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>
            <a:off x="3071802" y="2500306"/>
            <a:ext cx="3071834" cy="22860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Зло-все плохое, жестокое, обидное.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J:\дети\63861153_1284149585_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630239"/>
            <a:ext cx="3141360" cy="3227761"/>
          </a:xfrm>
          <a:prstGeom prst="rect">
            <a:avLst/>
          </a:prstGeom>
          <a:noFill/>
        </p:spPr>
      </p:pic>
      <p:pic>
        <p:nvPicPr>
          <p:cNvPr id="8" name="Picture 4" descr="J:\дети\1c3f8f0bcef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6314" y="3062856"/>
            <a:ext cx="4357686" cy="3795144"/>
          </a:xfrm>
          <a:prstGeom prst="rect">
            <a:avLst/>
          </a:prstGeom>
          <a:noFill/>
        </p:spPr>
      </p:pic>
      <p:pic>
        <p:nvPicPr>
          <p:cNvPr id="10" name="Picture 3" descr="J:\дети\63861169_1284149717_3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00306"/>
            <a:ext cx="1611024" cy="2000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37861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Доброта нужна всем людям,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Пусть побольше добрых будет.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Говорят не зря при встрече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«Добрый день» и «Добрый вечер».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И не зря ведь есть у нас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Пожелание «В добрый час».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Доброта — она от века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Украшенье человека…</a:t>
            </a:r>
          </a:p>
        </p:txBody>
      </p:sp>
      <p:pic>
        <p:nvPicPr>
          <p:cNvPr id="12" name="Picture 5" descr="J:\дети\63861191_1284149867_4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714488"/>
            <a:ext cx="2071702" cy="294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солн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92">
            <a:off x="1255002" y="183466"/>
            <a:ext cx="6304717" cy="6304717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333375"/>
            <a:ext cx="878522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B050"/>
                </a:solidFill>
              </a:rPr>
              <a:t>Добрым быть совсем – </a:t>
            </a: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B050"/>
                </a:solidFill>
              </a:rPr>
              <a:t>                       совсем не просто,</a:t>
            </a:r>
            <a:br>
              <a:rPr lang="ru-RU" sz="3600" b="1" dirty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B050"/>
                </a:solidFill>
              </a:rPr>
              <a:t>Не зависит доброта от роста,</a:t>
            </a:r>
            <a:br>
              <a:rPr lang="ru-RU" sz="3600" b="1" dirty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B050"/>
                </a:solidFill>
              </a:rPr>
              <a:t>Не зависит доброта от цвета,</a:t>
            </a:r>
            <a:br>
              <a:rPr lang="ru-RU" sz="3600" b="1" dirty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B050"/>
                </a:solidFill>
              </a:rPr>
              <a:t>Доброта не пряник, не конфета.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i="1" dirty="0" smtClean="0"/>
              <a:t>Автор: Малинина </a:t>
            </a:r>
            <a:r>
              <a:rPr lang="ru-RU" sz="6000" b="1" i="1" dirty="0" err="1" smtClean="0"/>
              <a:t>Т.В.-воспитатель</a:t>
            </a:r>
            <a:r>
              <a:rPr lang="ru-RU" sz="6000" b="1" i="1" dirty="0" smtClean="0"/>
              <a:t> МАДОУ «</a:t>
            </a:r>
            <a:r>
              <a:rPr lang="ru-RU" sz="6000" b="1" i="1" smtClean="0"/>
              <a:t>Катюша»</a:t>
            </a:r>
          </a:p>
          <a:p>
            <a:pPr>
              <a:buNone/>
            </a:pPr>
            <a:r>
              <a:rPr lang="ru-RU" sz="6000" b="1" i="1" smtClean="0"/>
              <a:t> </a:t>
            </a:r>
            <a:r>
              <a:rPr lang="ru-RU" sz="6000" b="1" i="1" dirty="0" smtClean="0"/>
              <a:t>( для средней группы)</a:t>
            </a:r>
          </a:p>
          <a:p>
            <a:pPr>
              <a:buNone/>
            </a:pPr>
            <a:r>
              <a:rPr lang="ru-RU" sz="6000" b="1" i="1" dirty="0" smtClean="0"/>
              <a:t>Источник : 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http%3A%2F%2Fimg1.liveinternet.ru%2Fimages%2Fattach%2Fb%2F3%2F25%2F752%2F25752566_15277253_Dobro_vs.jpg- 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url=http%3A%2F%2Fdreamworlds.ru%2Fuploads%2Fposts%2F2008-02%2Fthumbs%2F1202936082_jw13.jpg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http%3A%2F%2Fimg0.liveinternet.ru%2Fimages%2Fattach%2Fc%2F0%2F45%2F294%2F45294692_zhd.jpg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 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 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http%3A%2F%2Fs41.radikal.ru%2Fi094%2F0808%2F84%2Fa11f0652278c.jpg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 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 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http%3A%2F%2Fimg0.liveinternet.ru%2Fimages%2Fattach%2Fc%2F0%2F45%2F294%2F45294692_zhd.jpg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http%3A%2F%2Fwww.kaluga-poisk.ru%2Fimages%2Fafisha%2F1260125458_dps1.jpg</a:t>
            </a:r>
          </a:p>
          <a:p>
            <a:r>
              <a:rPr lang="ru-RU" dirty="0" smtClean="0">
                <a:solidFill>
                  <a:srgbClr val="1407B9"/>
                </a:solidFill>
              </a:rPr>
              <a:t>http%3A%2F%2Fkultnews.ru%2Fimages%2F134488%2F58%2F1344885814.30025.jpg</a:t>
            </a:r>
          </a:p>
          <a:p>
            <a:r>
              <a:rPr lang="ru-RU" u="sng" dirty="0" smtClean="0">
                <a:solidFill>
                  <a:srgbClr val="1407B9"/>
                </a:solidFill>
                <a:hlinkClick r:id="rId2"/>
              </a:rPr>
              <a:t>http://stoporit.ru/index-b-index-1003857.dll</a:t>
            </a:r>
            <a:endParaRPr lang="ru-RU" dirty="0" smtClean="0">
              <a:solidFill>
                <a:srgbClr val="1407B9"/>
              </a:solidFill>
            </a:endParaRPr>
          </a:p>
          <a:p>
            <a:r>
              <a:rPr lang="ru-RU" dirty="0" smtClean="0">
                <a:solidFill>
                  <a:srgbClr val="1407B9"/>
                </a:solidFill>
              </a:rPr>
              <a:t>http://odni-doma.ucoz.ru/forum/32-366-1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:\vмои\75d0ae98f6c66f55f0897b901731d4d6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2076" y="548680"/>
            <a:ext cx="300036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Гласит легенда, в смутное то время,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Воды с тех пор немало утекло,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Сев на коней, слегка поправив стремя,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Сражались на Земле Добро и Зло.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И белого коня вперед направив,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Добро открыто мчалось на врага.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Но Зло, оно не соблюдает правил,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Ударило ножом исподтишка.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Добро едва успело увернуться,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А может, ему просто повезло,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С тех пор они сражаются, дерутся,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И кто из них сильней, Добро иль Зло?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Вот, кажется, Добро уж победило,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Мы воспоем победу храбреца,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Но живо зло, оно лишь затаилось,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Оно не умирает до конца.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И что поделать, им не примириться,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Никто из них не может победить.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Менялись их доверенные лица, 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Добро и Зло – их некем заменить.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:\vмои\добро-и-зл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65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Каждый знает, этот мир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Словно кто-то разделил: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На хорошее, плохое –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В нас живут вот эти двое.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vмои\34174256_1224794480_8627cb3f476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714356"/>
            <a:ext cx="3900486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Они борются с годами</a:t>
            </a:r>
            <a:br>
              <a:rPr lang="ru-RU" sz="2000" b="1" dirty="0" smtClean="0"/>
            </a:br>
            <a:r>
              <a:rPr lang="ru-RU" sz="2000" b="1" dirty="0" smtClean="0"/>
              <a:t>В сказках, фильмах и в нас с вами.</a:t>
            </a:r>
            <a:br>
              <a:rPr lang="ru-RU" sz="2000" b="1" dirty="0" smtClean="0"/>
            </a:br>
            <a:r>
              <a:rPr lang="ru-RU" sz="2000" b="1" dirty="0" smtClean="0"/>
              <a:t>Каждый вправе выбирать</a:t>
            </a:r>
            <a:br>
              <a:rPr lang="ru-RU" sz="2000" b="1" dirty="0" smtClean="0"/>
            </a:br>
            <a:r>
              <a:rPr lang="ru-RU" sz="2000" b="1" dirty="0" smtClean="0"/>
              <a:t>Кому в этом помогать.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714620"/>
            <a:ext cx="3286148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Если хочешь в мире темном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Обижать людей с порога,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Драться, хмурить свои брови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 царство зла тебе дорога.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7411" name="Picture 3" descr="L:\vмои\0_6533a_89b2add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57166"/>
            <a:ext cx="2579706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3" name="Picture 5" descr="L:\vмои\50311649_img_11108020_1081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572008"/>
            <a:ext cx="3082880" cy="20520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5" name="Picture 7" descr="L:\vмои\071106123725-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214690" cy="2137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6" name="Picture 8" descr="L:\vмои\main-4784-435bd8638a66a8b0d673e4c62f92fe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429000"/>
            <a:ext cx="2708243" cy="1684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7" name="Picture 9" descr="L:\vмои\thumb_400x300_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928934"/>
            <a:ext cx="2381250" cy="178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8" name="Picture 10" descr="L:\vмои\брат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57166"/>
            <a:ext cx="2071702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L:\vмои\5a376645250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496"/>
            <a:ext cx="3014626" cy="1143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Ну, а если ты с улыбкой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И хорошим делом тоже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Помогаешь всем на свете,</a:t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rgbClr val="FFFF00"/>
                </a:solidFill>
              </a:rPr>
              <a:t>То добро всегда поможет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J:\дети\2d099e7b17d8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85728"/>
            <a:ext cx="2262803" cy="28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J:\дети\93ceed8f9bab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222718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J:\дети\cdea936a10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000503"/>
            <a:ext cx="2000264" cy="271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J:\дети\e3dcece8212f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16452"/>
            <a:ext cx="1928826" cy="265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J:\дети\effa8dc2383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500438"/>
            <a:ext cx="2069018" cy="266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J:\дети\image_4df73065741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42852"/>
            <a:ext cx="1928826" cy="274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2769"/>
            <a:ext cx="1966435" cy="2528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:\дети\1212310806_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4" descr="J:\дети\dd41f1555d977c256b3fa008f23d5fc9bc81cc87317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4" y="0"/>
            <a:ext cx="9201424" cy="6863179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7" y="1"/>
            <a:ext cx="9301275" cy="686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596" y="357166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Помни истину простую:</a:t>
            </a:r>
            <a:br>
              <a:rPr lang="ru-RU" b="1" dirty="0" smtClean="0"/>
            </a:br>
            <a:r>
              <a:rPr lang="ru-RU" b="1" dirty="0" smtClean="0"/>
              <a:t>Что от зла добра не ждут.</a:t>
            </a:r>
            <a:br>
              <a:rPr lang="ru-RU" b="1" dirty="0" smtClean="0"/>
            </a:br>
            <a:r>
              <a:rPr lang="ru-RU" b="1" dirty="0" smtClean="0"/>
              <a:t>Только добрые поступки</a:t>
            </a:r>
            <a:br>
              <a:rPr lang="ru-RU" b="1" dirty="0" smtClean="0"/>
            </a:br>
            <a:r>
              <a:rPr lang="ru-RU" b="1" dirty="0" smtClean="0"/>
              <a:t>И к тебе добром придут!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L:\vмои\1280406950_tree_of_wisd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71480"/>
            <a:ext cx="4043362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Добро и зло несложно различить.</a:t>
            </a:r>
            <a:b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И каждый сам, наверно, представляет:</a:t>
            </a:r>
            <a:b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Что есть добро. И что такое зло.</a:t>
            </a:r>
            <a:b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И самый маленький, наверно, понимает,</a:t>
            </a:r>
            <a:b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Как жить легко с добром, со злом как тяжело.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Picture 3" descr="J:\дети\0a08d4b3441108bf51f925797d3dd4d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500438"/>
            <a:ext cx="4038600" cy="2769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08205225"/>
              </p:ext>
            </p:extLst>
          </p:nvPr>
        </p:nvGraphicFramePr>
        <p:xfrm>
          <a:off x="500034" y="142852"/>
          <a:ext cx="821537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солн коп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6835">
            <a:off x="1525424" y="731843"/>
            <a:ext cx="5600832" cy="56008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143240" y="3571876"/>
            <a:ext cx="2571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Bookman Old Style" pitchFamily="18" charset="0"/>
              </a:rPr>
              <a:t>«</a:t>
            </a:r>
            <a:r>
              <a:rPr lang="ru-RU" sz="1200" b="1" dirty="0" smtClean="0">
                <a:solidFill>
                  <a:srgbClr val="003300"/>
                </a:solidFill>
                <a:latin typeface="Bookman Old Style" pitchFamily="18" charset="0"/>
              </a:rPr>
              <a:t>Добро (доброта)- это все положительное, хорошее, полезное»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144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Добро и зло</vt:lpstr>
      <vt:lpstr>Слайд 2</vt:lpstr>
      <vt:lpstr>Каждый знает, этот мир Словно кто-то разделил: На хорошее, плохое –  В нас живут вот эти двое. </vt:lpstr>
      <vt:lpstr>Они борются с годами В сказках, фильмах и в нас с вами. Каждый вправе выбирать Кому в этом помогать. </vt:lpstr>
      <vt:lpstr>Если хочешь в мире темном Обижать людей с порога, Драться, хмурить свои брови В царство зла тебе дорога. </vt:lpstr>
      <vt:lpstr>Ну, а если ты с улыбкой И хорошим делом тоже Помогаешь всем на свете, То добро всегда поможет</vt:lpstr>
      <vt:lpstr>Слайд 7</vt:lpstr>
      <vt:lpstr>Добро и зло несложно различить. И каждый сам, наверно, представляет: Что есть добро. И что такое зло. И самый маленький, наверно, понимает, Как жить легко с добром, со злом как тяжело. </vt:lpstr>
      <vt:lpstr> 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и зло</dc:title>
  <dc:creator>User</dc:creator>
  <cp:lastModifiedBy>User</cp:lastModifiedBy>
  <cp:revision>45</cp:revision>
  <dcterms:created xsi:type="dcterms:W3CDTF">2013-01-20T08:14:33Z</dcterms:created>
  <dcterms:modified xsi:type="dcterms:W3CDTF">2013-03-24T07:05:46Z</dcterms:modified>
</cp:coreProperties>
</file>