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6" r:id="rId2"/>
    <p:sldId id="271" r:id="rId3"/>
    <p:sldId id="273" r:id="rId4"/>
    <p:sldId id="306" r:id="rId5"/>
    <p:sldId id="277" r:id="rId6"/>
    <p:sldId id="279" r:id="rId7"/>
    <p:sldId id="311" r:id="rId8"/>
    <p:sldId id="312" r:id="rId9"/>
    <p:sldId id="313" r:id="rId10"/>
    <p:sldId id="307" r:id="rId11"/>
    <p:sldId id="310" r:id="rId12"/>
    <p:sldId id="309" r:id="rId13"/>
    <p:sldId id="308" r:id="rId14"/>
    <p:sldId id="314" r:id="rId15"/>
    <p:sldId id="315" r:id="rId16"/>
    <p:sldId id="282" r:id="rId17"/>
    <p:sldId id="285" r:id="rId18"/>
    <p:sldId id="284" r:id="rId19"/>
    <p:sldId id="332" r:id="rId20"/>
    <p:sldId id="331" r:id="rId21"/>
    <p:sldId id="287" r:id="rId22"/>
    <p:sldId id="286" r:id="rId23"/>
    <p:sldId id="288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775" autoAdjust="0"/>
    <p:restoredTop sz="95565" autoAdjust="0"/>
  </p:normalViewPr>
  <p:slideViewPr>
    <p:cSldViewPr>
      <p:cViewPr varScale="1">
        <p:scale>
          <a:sx n="73" d="100"/>
          <a:sy n="73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23F5A-4B7C-4A19-99A0-B88E49FE634E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967CD-917E-4EA5-B295-F1BB332B45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68257902"/>
      </p:ext>
    </p:extLst>
  </p:cSld>
  <p:clrMapOvr>
    <a:masterClrMapping/>
  </p:clrMapOvr>
  <p:transition spd="slow" advClick="0" advTm="1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60E7D-AF08-4EB4-AC26-95D0CAC18570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554DA-AA1E-425D-B48F-8C60BB8D61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42820345"/>
      </p:ext>
    </p:extLst>
  </p:cSld>
  <p:clrMapOvr>
    <a:masterClrMapping/>
  </p:clrMapOvr>
  <p:transition spd="slow" advClick="0" advTm="1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B2EAA-6D64-412A-BB67-EC65EAE3ADEA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48F6A-1468-4011-9FA6-7A15B88C0B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70786945"/>
      </p:ext>
    </p:extLst>
  </p:cSld>
  <p:clrMapOvr>
    <a:masterClrMapping/>
  </p:clrMapOvr>
  <p:transition spd="slow" advClick="0" advTm="1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B7A79-DAA3-44DE-86B7-7D793CAA896B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C9FE6-D604-430B-B982-AD03B1B1C1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1360934"/>
      </p:ext>
    </p:extLst>
  </p:cSld>
  <p:clrMapOvr>
    <a:masterClrMapping/>
  </p:clrMapOvr>
  <p:transition spd="slow" advClick="0" advTm="1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1B7B5-FCF9-4CC8-B453-4E37A7EC9541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FB710C-B301-45FF-AF5D-52D7A1C2AA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54226248"/>
      </p:ext>
    </p:extLst>
  </p:cSld>
  <p:clrMapOvr>
    <a:masterClrMapping/>
  </p:clrMapOvr>
  <p:transition spd="slow" advClick="0" advTm="1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AD5F7-A603-4A79-A88E-158369A57862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5822D-DABC-4F3E-99C9-8AAB7782B6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64445321"/>
      </p:ext>
    </p:extLst>
  </p:cSld>
  <p:clrMapOvr>
    <a:masterClrMapping/>
  </p:clrMapOvr>
  <p:transition spd="slow" advClick="0" advTm="1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622D0-BF06-4E17-886A-5866E05AF6FE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BE55B9-BF20-4DEE-B022-587DD39105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06681416"/>
      </p:ext>
    </p:extLst>
  </p:cSld>
  <p:clrMapOvr>
    <a:masterClrMapping/>
  </p:clrMapOvr>
  <p:transition spd="slow" advClick="0" advTm="1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AEBE1-51C8-4ADA-BC50-5255327D7F74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8121AC-C676-479B-B07A-7ED5642FCE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97736081"/>
      </p:ext>
    </p:extLst>
  </p:cSld>
  <p:clrMapOvr>
    <a:masterClrMapping/>
  </p:clrMapOvr>
  <p:transition spd="slow" advClick="0" advTm="1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A7D8E-35F0-4384-82F3-2A9F2212D374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8F590-3F6B-4B82-863D-F871084CDA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51916594"/>
      </p:ext>
    </p:extLst>
  </p:cSld>
  <p:clrMapOvr>
    <a:masterClrMapping/>
  </p:clrMapOvr>
  <p:transition spd="slow" advClick="0" advTm="1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6088D-32E5-428C-8434-745087011224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A8CCA9-BF0D-48A5-BDEA-316AC79BB8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25867608"/>
      </p:ext>
    </p:extLst>
  </p:cSld>
  <p:clrMapOvr>
    <a:masterClrMapping/>
  </p:clrMapOvr>
  <p:transition spd="slow" advClick="0" advTm="1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64209-DD6F-4E15-9C1C-5A5A3A7EAC8F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CD536-55DF-49CD-8CD7-ADCCE2A474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38942058"/>
      </p:ext>
    </p:extLst>
  </p:cSld>
  <p:clrMapOvr>
    <a:masterClrMapping/>
  </p:clrMapOvr>
  <p:transition spd="slow" advClick="0" advTm="1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452B71-06B8-4FAD-B4A9-B191993E3AC8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D1C15C1-0BE3-459D-B077-C4D6FBB772B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user\Desktop\8786d60888ec9b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hyperlink" Target="https://ru.wikipedia.org/wiki/1965_%D0%B3%D0%BE%D0%B4" TargetMode="External"/><Relationship Id="rId2" Type="http://schemas.openxmlformats.org/officeDocument/2006/relationships/hyperlink" Target="https://ru.wikipedia.org/wiki/%D0%9E%D0%B1%D0%B5%D0%BB%D0%B8%D1%81%D0%BA_%C2%AB%D0%93%D0%BE%D1%80%D0%BE%D0%B4%D1%83-%D0%B3%D0%B5%D1%80%D0%BE%D1%8E_%D0%9B%D0%B5%D0%BD%D0%B8%D0%BD%D0%B3%D1%80%D0%B0%D0%B4%D1%83%C2%BB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1965_%D0%B3%D0%BE%D0%B4" TargetMode="Externa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8_%D0%BC%D0%B0%D1%8F" TargetMode="External"/><Relationship Id="rId2" Type="http://schemas.openxmlformats.org/officeDocument/2006/relationships/hyperlink" Target="https://ru.wikipedia.org/wiki/%D0%A1%D0%B0%D0%BD%D0%BA%D1%82-%D0%9F%D0%B5%D1%82%D0%B5%D1%80%D0%B1%D1%83%D1%80%D0%B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hyperlink" Target="https://ru.wikipedia.org/wiki/1965_%D0%B3%D0%BE%D0%B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ordenrf.ru/geroi-rossii/gorod-geroy-kerch.php" TargetMode="External"/><Relationship Id="rId13" Type="http://schemas.openxmlformats.org/officeDocument/2006/relationships/hyperlink" Target="http://ordenrf.ru/geroi-rossii/gorod-geroy-murmansk.php" TargetMode="External"/><Relationship Id="rId3" Type="http://schemas.openxmlformats.org/officeDocument/2006/relationships/hyperlink" Target="http://ordenrf.ru/geroi-rossii/gorod-geroy-volgograd.php" TargetMode="External"/><Relationship Id="rId7" Type="http://schemas.openxmlformats.org/officeDocument/2006/relationships/hyperlink" Target="http://ordenrf.ru/geroi-rossii/gorod-geroy-kiev.php" TargetMode="External"/><Relationship Id="rId12" Type="http://schemas.openxmlformats.org/officeDocument/2006/relationships/hyperlink" Target="http://ordenrf.ru/geroi-rossii/gorod-geroy-tula.php" TargetMode="External"/><Relationship Id="rId2" Type="http://schemas.openxmlformats.org/officeDocument/2006/relationships/hyperlink" Target="http://ordenrf.ru/geroi-rossii/gorod-geroy-leningrad.php" TargetMode="Externa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ordenrf.ru/geroi-rossii/gorod-geroy-moskva.php" TargetMode="External"/><Relationship Id="rId11" Type="http://schemas.openxmlformats.org/officeDocument/2006/relationships/hyperlink" Target="http://ordenrf.ru/geroi-rossii/krepost-geroy-brest.php" TargetMode="External"/><Relationship Id="rId5" Type="http://schemas.openxmlformats.org/officeDocument/2006/relationships/hyperlink" Target="http://ordenrf.ru/geroi-rossii/gorod-geroy-odessa.php" TargetMode="External"/><Relationship Id="rId15" Type="http://schemas.openxmlformats.org/officeDocument/2006/relationships/image" Target="../media/image4.jpeg"/><Relationship Id="rId10" Type="http://schemas.openxmlformats.org/officeDocument/2006/relationships/hyperlink" Target="http://ordenrf.ru/geroi-rossii/gorod-geroy-minsk.php" TargetMode="External"/><Relationship Id="rId4" Type="http://schemas.openxmlformats.org/officeDocument/2006/relationships/hyperlink" Target="http://ordenrf.ru/geroi-rossii/gorod-geroy-sevastopol.php" TargetMode="External"/><Relationship Id="rId9" Type="http://schemas.openxmlformats.org/officeDocument/2006/relationships/hyperlink" Target="http://ordenrf.ru/geroi-rossii/gorod-geroy-novorossiysk.php" TargetMode="External"/><Relationship Id="rId14" Type="http://schemas.openxmlformats.org/officeDocument/2006/relationships/hyperlink" Target="http://ordenrf.ru/geroi-rossii/gorod-geroy-smolensk.php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hyperlink" Target="https://ru.wikipedia.org/wiki/%D0%A1%D0%B0%D0%BD%D0%BA%D1%82-%D0%9F%D0%B5%D1%82%D0%B5%D1%80%D0%B1%D1%83%D1%80%D0%B3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965_%D0%B3%D0%BE%D0%B4" TargetMode="External"/><Relationship Id="rId2" Type="http://schemas.openxmlformats.org/officeDocument/2006/relationships/hyperlink" Target="https://ru.wikipedia.org/wiki/8_%D0%BC%D0%B0%D1%8F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E%D1%8E%D0%B7_%D0%A1%D0%BE%D0%B2%D0%B5%D1%82%D1%81%D0%BA%D0%B8%D1%85_%D0%A1%D0%BE%D1%86%D0%B8%D0%B0%D0%BB%D0%B8%D1%81%D1%82%D0%B8%D1%87%D0%B5%D1%81%D0%BA%D0%B8%D1%85_%D0%A0%D0%B5%D1%81%D0%BF%D1%83%D0%B1%D0%BB%D0%B8%D0%BA" TargetMode="External"/><Relationship Id="rId2" Type="http://schemas.openxmlformats.org/officeDocument/2006/relationships/hyperlink" Target="https://ru.wikipedia.org/wiki/%D0%92%D1%8B%D1%81%D1%88%D0%B8%D0%B5_%D1%81%D1%82%D0%B5%D0%BF%D0%B5%D0%BD%D0%B8_%D0%BE%D1%82%D0%BB%D0%B8%D1%87%D0%B8%D1%8F_%D0%A1%D0%A1%D0%A1%D0%A0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ru.wikipedia.org/wiki/%D0%91%D1%80%D0%B5%D1%81%D1%82%D1%81%D0%BA%D0%B0%D1%8F_%D0%BA%D1%80%D0%B5%D0%BF%D0%BE%D1%81%D1%82%D1%8C" TargetMode="External"/><Relationship Id="rId4" Type="http://schemas.openxmlformats.org/officeDocument/2006/relationships/hyperlink" Target="https://ru.wikipedia.org/wiki/%D0%92%D0%B5%D0%BB%D0%B8%D0%BA%D0%B0%D1%8F_%D0%9E%D1%82%D0%B5%D1%87%D0%B5%D1%81%D1%82%D0%B2%D0%B5%D0%BD%D0%BD%D0%B0%D1%8F_%D0%B2%D0%BE%D0%B9%D0%BD%D0%B0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1%D0%B5%D0%B2%D0%B0%D1%81%D1%82%D0%BE%D0%BF%D0%BE%D0%BB%D1%8C" TargetMode="External"/><Relationship Id="rId13" Type="http://schemas.openxmlformats.org/officeDocument/2006/relationships/image" Target="../media/image6.jpeg"/><Relationship Id="rId3" Type="http://schemas.openxmlformats.org/officeDocument/2006/relationships/hyperlink" Target="https://ru.wikipedia.org/wiki/1965_%D0%B3%D0%BE%D0%B4" TargetMode="External"/><Relationship Id="rId7" Type="http://schemas.openxmlformats.org/officeDocument/2006/relationships/hyperlink" Target="https://ru.wikipedia.org/wiki/%D0%92%D0%BE%D0%BB%D0%B3%D0%BE%D0%B3%D1%80%D0%B0%D0%B4" TargetMode="External"/><Relationship Id="rId12" Type="http://schemas.openxmlformats.org/officeDocument/2006/relationships/hyperlink" Target="https://ru.wikipedia.org/wiki/%D0%9F%D0%BE%D1%87%D1%91%D1%82%D0%BD%D1%8B%D0%B5_%D0%B7%D0%B2%D0%B0%D0%BD%D0%B8%D1%8F_%D0%A1%D0%A1%D0%A1%D0%A0" TargetMode="External"/><Relationship Id="rId2" Type="http://schemas.openxmlformats.org/officeDocument/2006/relationships/hyperlink" Target="https://ru.wikipedia.org/wiki/8_%D0%BC%D0%B0%D1%8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A%D0%B8%D0%B5%D0%B2" TargetMode="External"/><Relationship Id="rId11" Type="http://schemas.openxmlformats.org/officeDocument/2006/relationships/hyperlink" Target="https://ru.wikipedia.org/wiki/%D0%91%D1%80%D0%B5%D1%81%D1%82%D1%81%D0%BA%D0%B0%D1%8F_%D0%BA%D1%80%D0%B5%D0%BF%D0%BE%D1%81%D1%82%D1%8C" TargetMode="External"/><Relationship Id="rId5" Type="http://schemas.openxmlformats.org/officeDocument/2006/relationships/hyperlink" Target="https://ru.wikipedia.org/wiki/%D0%9B%D0%B5%D0%BD%D0%B8%D0%BD%D0%B3%D1%80%D0%B0%D0%B4" TargetMode="External"/><Relationship Id="rId10" Type="http://schemas.openxmlformats.org/officeDocument/2006/relationships/hyperlink" Target="https://ru.wikipedia.org/wiki/%D0%9C%D0%BE%D1%81%D0%BA%D0%B2%D0%B0" TargetMode="External"/><Relationship Id="rId4" Type="http://schemas.openxmlformats.org/officeDocument/2006/relationships/hyperlink" Target="https://ru.wikipedia.org/wiki/%D0%9F%D1%80%D0%B5%D0%B7%D0%B8%D0%B4%D0%B8%D1%83%D0%BC_%D0%92%D0%B5%D1%80%D1%85%D0%BE%D0%B2%D0%BD%D0%BE%D0%B3%D0%BE_%D0%A1%D0%BE%D0%B2%D0%B5%D1%82%D0%B0_%D0%A1%D0%A1%D0%A1%D0%A0" TargetMode="External"/><Relationship Id="rId9" Type="http://schemas.openxmlformats.org/officeDocument/2006/relationships/hyperlink" Target="https://ru.wikipedia.org/wiki/%D0%9E%D0%B4%D0%B5%D1%81%D1%81%D0%B0" TargetMode="External"/><Relationship Id="rId1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E%D1%8E%D0%B7_%D0%A1%D0%BE%D0%B2%D0%B5%D1%82%D1%81%D0%BA%D0%B8%D1%85_%D0%A1%D0%BE%D1%86%D0%B8%D0%B0%D0%BB%D0%B8%D1%81%D1%82%D0%B8%D1%87%D0%B5%D1%81%D0%BA%D0%B8%D1%85_%D0%A0%D0%B5%D1%81%D0%BF%D1%83%D0%B1%D0%BB%D0%B8%D0%BA" TargetMode="External"/><Relationship Id="rId2" Type="http://schemas.openxmlformats.org/officeDocument/2006/relationships/hyperlink" Target="https://ru.wikipedia.org/wiki/%D0%92%D1%8B%D1%81%D1%88%D0%B8%D0%B5_%D1%81%D1%82%D0%B5%D0%BF%D0%B5%D0%BD%D0%B8_%D0%BE%D1%82%D0%BB%D0%B8%D1%87%D0%B8%D1%8F_%D0%A1%D0%A1%D0%A1%D0%A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C%D0%B5%D0%B4%D0%B0%D0%BB%D1%8C_%C2%AB%D0%97%D0%BE%D0%BB%D0%BE%D1%82%D0%B0%D1%8F_%D0%97%D0%B2%D0%B5%D0%B7%D0%B4%D0%B0%C2%BB_(%D0%A1%D0%A1%D0%A1%D0%A0)" TargetMode="External"/><Relationship Id="rId5" Type="http://schemas.openxmlformats.org/officeDocument/2006/relationships/hyperlink" Target="https://ru.wikipedia.org/wiki/%D0%9E%D1%80%D0%B4%D0%B5%D0%BD_%D0%9B%D0%B5%D0%BD%D0%B8%D0%BD%D0%B0" TargetMode="External"/><Relationship Id="rId4" Type="http://schemas.openxmlformats.org/officeDocument/2006/relationships/hyperlink" Target="https://ru.wikipedia.org/wiki/%D0%92%D0%B5%D0%BB%D0%B8%D0%BA%D0%B0%D1%8F_%D0%9E%D1%82%D0%B5%D1%87%D0%B5%D1%81%D1%82%D0%B2%D0%B5%D0%BD%D0%BD%D0%B0%D1%8F_%D0%B2%D0%BE%D0%B9%D0%BD%D0%B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067175" y="5445125"/>
            <a:ext cx="4681538" cy="1223963"/>
          </a:xfrm>
        </p:spPr>
        <p:txBody>
          <a:bodyPr/>
          <a:lstStyle/>
          <a:p>
            <a:pPr>
              <a:defRPr/>
            </a:pP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ГБОУ СОШ №1392  имени Д.В.Рябинкина</a:t>
            </a:r>
            <a:br>
              <a:rPr lang="ru-RU" sz="1400" dirty="0" smtClean="0"/>
            </a:br>
            <a:r>
              <a:rPr lang="ru-RU" sz="1400" dirty="0" smtClean="0"/>
              <a:t>города Москвы</a:t>
            </a:r>
            <a:br>
              <a:rPr lang="ru-RU" sz="1400" dirty="0" smtClean="0"/>
            </a:br>
            <a:r>
              <a:rPr lang="ru-RU" sz="1400" dirty="0" smtClean="0"/>
              <a:t> учитель технологии </a:t>
            </a:r>
            <a:r>
              <a:rPr lang="ru-RU" sz="1400" dirty="0" err="1" smtClean="0"/>
              <a:t>Иовенко</a:t>
            </a:r>
            <a:r>
              <a:rPr lang="ru-RU" sz="1400" dirty="0" smtClean="0"/>
              <a:t> Т.Ю.</a:t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5" name="Содержимое 4"/>
          <p:cNvSpPr>
            <a:spLocks noGrp="1"/>
          </p:cNvSpPr>
          <p:nvPr>
            <p:ph type="body" idx="1"/>
          </p:nvPr>
        </p:nvSpPr>
        <p:spPr>
          <a:xfrm>
            <a:off x="722313" y="765175"/>
            <a:ext cx="7772400" cy="3641725"/>
          </a:xfrm>
        </p:spPr>
        <p:txBody>
          <a:bodyPr/>
          <a:lstStyle/>
          <a:p>
            <a:pPr algn="ctr">
              <a:lnSpc>
                <a:spcPct val="13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ru-RU" sz="2800" b="1" i="1" dirty="0" smtClean="0">
                <a:solidFill>
                  <a:schemeClr val="tx1"/>
                </a:solidFill>
                <a:latin typeface="Arial" pitchFamily="34" charset="0"/>
              </a:rPr>
              <a:t>В дни грозных битв и мирного труда</a:t>
            </a:r>
          </a:p>
          <a:p>
            <a:pPr algn="ctr">
              <a:lnSpc>
                <a:spcPct val="13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ru-RU" sz="2800" b="1" i="1" dirty="0" smtClean="0">
                <a:solidFill>
                  <a:schemeClr val="tx1"/>
                </a:solidFill>
                <a:latin typeface="Arial" pitchFamily="34" charset="0"/>
              </a:rPr>
              <a:t>Моя Отчизна славилась героями,</a:t>
            </a:r>
          </a:p>
          <a:p>
            <a:pPr algn="ctr">
              <a:lnSpc>
                <a:spcPct val="13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ru-RU" sz="2800" b="1" i="1" dirty="0" smtClean="0">
                <a:solidFill>
                  <a:schemeClr val="tx1"/>
                </a:solidFill>
                <a:latin typeface="Arial" pitchFamily="34" charset="0"/>
              </a:rPr>
              <a:t>Но вписаны особою строкою</a:t>
            </a:r>
          </a:p>
          <a:p>
            <a:pPr algn="ctr">
              <a:lnSpc>
                <a:spcPct val="13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ru-RU" sz="2800" b="1" i="1" u="sng" dirty="0" smtClean="0">
                <a:solidFill>
                  <a:schemeClr val="tx1"/>
                </a:solidFill>
                <a:latin typeface="Arial" pitchFamily="34" charset="0"/>
              </a:rPr>
              <a:t>В  историю     Герои - Города.</a:t>
            </a:r>
          </a:p>
          <a:p>
            <a:pPr>
              <a:buFont typeface="Arial" charset="0"/>
              <a:buNone/>
              <a:defRPr/>
            </a:pPr>
            <a:endParaRPr lang="ru-RU" dirty="0"/>
          </a:p>
        </p:txBody>
      </p:sp>
      <p:pic>
        <p:nvPicPr>
          <p:cNvPr id="2052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60350"/>
            <a:ext cx="12239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8786d60888ec9b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04813"/>
            <a:ext cx="8229600" cy="863600"/>
          </a:xfrm>
        </p:spPr>
        <p:txBody>
          <a:bodyPr/>
          <a:lstStyle/>
          <a:p>
            <a:r>
              <a:rPr lang="ru-RU" altLang="ru-RU" sz="2800" b="1" dirty="0" smtClean="0"/>
              <a:t>Памятные обелиски в Городах-Героях</a:t>
            </a:r>
            <a:r>
              <a:rPr lang="ru-RU" altLang="ru-RU" b="1" dirty="0" smtClean="0"/>
              <a:t/>
            </a:r>
            <a:br>
              <a:rPr lang="ru-RU" altLang="ru-RU" b="1" dirty="0" smtClean="0"/>
            </a:br>
            <a:endParaRPr lang="ru-RU" altLang="ru-RU" dirty="0" smtClean="0"/>
          </a:p>
        </p:txBody>
      </p:sp>
      <p:pic>
        <p:nvPicPr>
          <p:cNvPr id="11267" name="Picture 4" descr="IvanSmelov-VOSSTANI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692150"/>
            <a:ext cx="4319588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Прямоугольник 6"/>
          <p:cNvSpPr>
            <a:spLocks noChangeArrowheads="1"/>
          </p:cNvSpPr>
          <p:nvPr/>
        </p:nvSpPr>
        <p:spPr bwMode="auto">
          <a:xfrm>
            <a:off x="4859338" y="1125538"/>
            <a:ext cx="3744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«Городу-Герою Ленинграду»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9" name="Picture 6" descr="https://upload.wikimedia.org/wikipedia/commons/thumb/2/20/%D0%9F%D0%BB%D0%BE%D1%89%D0%B0_%D0%9F%D0%B5%D1%80%D0%B5%D0%BC%D0%BE%D0%B3%D0%B8.jpg/800px-%D0%9F%D0%BB%D0%BE%D1%89%D0%B0_%D0%9F%D0%B5%D1%80%D0%B5%D0%BC%D0%BE%D0%B3%D0%B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429000"/>
            <a:ext cx="4557712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Прямоугольник 8"/>
          <p:cNvSpPr>
            <a:spLocks noChangeArrowheads="1"/>
          </p:cNvSpPr>
          <p:nvPr/>
        </p:nvSpPr>
        <p:spPr bwMode="auto">
          <a:xfrm>
            <a:off x="611188" y="4508500"/>
            <a:ext cx="3600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dirty="0"/>
              <a:t>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«Городу-Герою Волгограду»</a:t>
            </a:r>
          </a:p>
        </p:txBody>
      </p:sp>
    </p:spTree>
  </p:cSld>
  <p:clrMapOvr>
    <a:masterClrMapping/>
  </p:clrMapOvr>
  <p:transition spd="slow" advClick="0" advTm="3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755650" y="404813"/>
            <a:ext cx="71294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/>
              <a:t>Памятные обелиски в Городах-Героях</a:t>
            </a:r>
            <a:br>
              <a:rPr lang="ru-RU" altLang="ru-RU" sz="2800" b="1" dirty="0"/>
            </a:br>
            <a:endParaRPr lang="ru-RU" altLang="ru-RU" sz="2800" dirty="0"/>
          </a:p>
        </p:txBody>
      </p:sp>
      <p:pic>
        <p:nvPicPr>
          <p:cNvPr id="12291" name="Picture 10" descr="https://upload.wikimedia.org/wikipedia/commons/thumb/1/11/10_April_Square.JPG/800px-10_April_Squa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295"/>
          <a:stretch>
            <a:fillRect/>
          </a:stretch>
        </p:blipFill>
        <p:spPr bwMode="auto">
          <a:xfrm>
            <a:off x="4716463" y="1341438"/>
            <a:ext cx="35972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8" descr="https://upload.wikimedia.org/wikipedia/ru/thumb/f/f5/%D0%A8%D1%82%D1%8B%D0%BA-%D0%BF%D0%B0%D1%80%D1%83%D1%81.JPG/640px-%D0%A8%D1%82%D1%8B%D0%BA-%D0%BF%D0%B0%D1%80%D1%83%D1%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96975"/>
            <a:ext cx="2917825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Прямоугольник 4"/>
          <p:cNvSpPr>
            <a:spLocks noChangeArrowheads="1"/>
          </p:cNvSpPr>
          <p:nvPr/>
        </p:nvSpPr>
        <p:spPr bwMode="auto">
          <a:xfrm>
            <a:off x="4932363" y="5300663"/>
            <a:ext cx="34559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«Городу-Герою Одессе»</a:t>
            </a:r>
          </a:p>
        </p:txBody>
      </p:sp>
      <p:sp>
        <p:nvSpPr>
          <p:cNvPr id="12294" name="Прямоугольник 5"/>
          <p:cNvSpPr>
            <a:spLocks noChangeArrowheads="1"/>
          </p:cNvSpPr>
          <p:nvPr/>
        </p:nvSpPr>
        <p:spPr bwMode="auto">
          <a:xfrm>
            <a:off x="827088" y="5157788"/>
            <a:ext cx="3673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«Городу-Герою Севастополю»</a:t>
            </a:r>
          </a:p>
        </p:txBody>
      </p:sp>
    </p:spTree>
  </p:cSld>
  <p:clrMapOvr>
    <a:masterClrMapping/>
  </p:clrMapOvr>
  <p:transition spd="slow" advClick="0" advTm="3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755650" y="404813"/>
            <a:ext cx="71294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/>
              <a:t>Памятные обелиски в Городах-Героях</a:t>
            </a:r>
            <a:br>
              <a:rPr lang="ru-RU" altLang="ru-RU" sz="2800" b="1" dirty="0"/>
            </a:br>
            <a:endParaRPr lang="ru-RU" altLang="ru-RU" sz="2800" dirty="0"/>
          </a:p>
        </p:txBody>
      </p:sp>
      <p:pic>
        <p:nvPicPr>
          <p:cNvPr id="13315" name="Picture 14" descr="https://upload.wikimedia.org/wikipedia/commons/thumb/4/4c/Minsk_the_hero_city.jpg/640px-Minsk_the_hero_ci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125538"/>
            <a:ext cx="3149600" cy="419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Прямоугольник 3"/>
          <p:cNvSpPr>
            <a:spLocks noChangeArrowheads="1"/>
          </p:cNvSpPr>
          <p:nvPr/>
        </p:nvSpPr>
        <p:spPr bwMode="auto">
          <a:xfrm>
            <a:off x="5435600" y="5461000"/>
            <a:ext cx="3384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«Городу-Герою Минску»</a:t>
            </a:r>
          </a:p>
        </p:txBody>
      </p:sp>
      <p:pic>
        <p:nvPicPr>
          <p:cNvPr id="13317" name="Picture 12" descr="https://upload.wikimedia.org/wikipedia/commons/thumb/2/20/%D0%9F%D0%BB%D0%BE%D1%89%D0%B0_%D0%9F%D0%B5%D1%80%D0%B5%D0%BC%D0%BE%D0%B3%D0%B8.jpg/800px-%D0%9F%D0%BB%D0%BE%D1%89%D0%B0_%D0%9F%D0%B5%D1%80%D0%B5%D0%BC%D0%BE%D0%B3%D0%B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460" r="25346"/>
          <a:stretch>
            <a:fillRect/>
          </a:stretch>
        </p:blipFill>
        <p:spPr bwMode="auto">
          <a:xfrm>
            <a:off x="1187450" y="1125538"/>
            <a:ext cx="273685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Прямоугольник 6"/>
          <p:cNvSpPr>
            <a:spLocks noChangeArrowheads="1"/>
          </p:cNvSpPr>
          <p:nvPr/>
        </p:nvSpPr>
        <p:spPr bwMode="auto">
          <a:xfrm>
            <a:off x="2051050" y="5516563"/>
            <a:ext cx="2881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000" b="1" dirty="0"/>
              <a:t>«Городу-Герою Киеву»</a:t>
            </a:r>
          </a:p>
        </p:txBody>
      </p:sp>
    </p:spTree>
  </p:cSld>
  <p:clrMapOvr>
    <a:masterClrMapping/>
  </p:clrMapOvr>
  <p:transition spd="slow" advClick="0" advTm="3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0" y="404813"/>
            <a:ext cx="8229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800" b="1" dirty="0">
                <a:latin typeface="+mj-lt"/>
                <a:ea typeface="+mj-ea"/>
                <a:cs typeface="+mj-cs"/>
              </a:rPr>
              <a:t>Памятные обелиски в Городах-Героях</a:t>
            </a:r>
            <a:r>
              <a:rPr lang="ru-RU" sz="4400" b="1" dirty="0"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atin typeface="+mj-lt"/>
                <a:ea typeface="+mj-ea"/>
                <a:cs typeface="+mj-cs"/>
              </a:rPr>
            </a:br>
            <a:endParaRPr lang="ru-RU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14339" name="Picture 2" descr="https://upload.wikimedia.org/wikipedia/commons/thumb/6/6a/Moscow_the_hero_city.jpg/640px-Moscow_the_hero_ci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675" y="908050"/>
            <a:ext cx="3078163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Прямоугольник 3"/>
          <p:cNvSpPr>
            <a:spLocks noChangeArrowheads="1"/>
          </p:cNvSpPr>
          <p:nvPr/>
        </p:nvSpPr>
        <p:spPr bwMode="auto">
          <a:xfrm>
            <a:off x="827088" y="5157788"/>
            <a:ext cx="3168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000" b="1" dirty="0"/>
              <a:t>«Городу-Герою Москве»</a:t>
            </a:r>
          </a:p>
        </p:txBody>
      </p:sp>
      <p:pic>
        <p:nvPicPr>
          <p:cNvPr id="14341" name="Picture 4" descr="https://upload.wikimedia.org/wikipedia/commons/thumb/0/0b/BrestFortress002.jpg/800px-BrestFortress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474913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Прямоугольник 5"/>
          <p:cNvSpPr>
            <a:spLocks noChangeArrowheads="1"/>
          </p:cNvSpPr>
          <p:nvPr/>
        </p:nvSpPr>
        <p:spPr bwMode="auto">
          <a:xfrm>
            <a:off x="3924300" y="5876925"/>
            <a:ext cx="4751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000" b="1" dirty="0"/>
              <a:t>«Брестская Крепость-Герой»</a:t>
            </a:r>
          </a:p>
        </p:txBody>
      </p:sp>
    </p:spTree>
  </p:cSld>
  <p:clrMapOvr>
    <a:masterClrMapping/>
  </p:clrMapOvr>
  <p:transition spd="slow" advClick="0" advTm="3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250825" y="4365625"/>
            <a:ext cx="237648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b="1" dirty="0"/>
              <a:t>Нагрудный знак </a:t>
            </a:r>
          </a:p>
          <a:p>
            <a:pPr eaLnBrk="1" hangingPunct="1"/>
            <a:r>
              <a:rPr lang="ru-RU" altLang="ru-RU" b="1" dirty="0"/>
              <a:t>«</a:t>
            </a:r>
            <a:r>
              <a:rPr lang="ru-RU" altLang="ru-RU" b="1" u="sng" dirty="0">
                <a:hlinkClick r:id="rId2" tooltip="Обелиск «Городу-герою Ленинграду»"/>
              </a:rPr>
              <a:t>Городу-Герою Ленинграду</a:t>
            </a:r>
            <a:r>
              <a:rPr lang="ru-RU" altLang="ru-RU" b="1" dirty="0"/>
              <a:t>»</a:t>
            </a:r>
          </a:p>
        </p:txBody>
      </p:sp>
      <p:pic>
        <p:nvPicPr>
          <p:cNvPr id="15363" name="Picture 2" descr="https://upload.wikimedia.org/wikipedia/commons/thumb/d/d4/Badge.%D0%93%D0%BE%D1%80%D0%BE%D0%B4-%D0%B3%D0%B5%D1%80%D0%BE%D0%B9_%D0%9B%D0%B5%D0%BD%D0%B8%D0%BD%D0%B3%D1%80%D0%B0%D0%B4.jpg/320px-Badge.%D0%93%D0%BE%D1%80%D0%BE%D0%B4-%D0%B3%D0%B5%D1%80%D0%BE%D0%B9_%D0%9B%D0%B5%D0%BD%D0%B8%D0%BD%D0%B3%D1%80%D0%B0%D0%B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158908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https://upload.wikimedia.org/wikipedia/commons/0/0c/L%C3%A9ningrad_%28timbre_sovi%C3%A9tique%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981075"/>
            <a:ext cx="316706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https://upload.wikimedia.org/wikipedia/commons/6/66/Volgograd_%28timbre_sovi%C3%A9tique%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492375"/>
            <a:ext cx="3149600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 descr="https://upload.wikimedia.org/wikipedia/commons/e/e4/Odessa_%28timbre_sovi%C3%A9tique%2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005263"/>
            <a:ext cx="3154363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Прямоугольник 6"/>
          <p:cNvSpPr>
            <a:spLocks noChangeArrowheads="1"/>
          </p:cNvSpPr>
          <p:nvPr/>
        </p:nvSpPr>
        <p:spPr bwMode="auto">
          <a:xfrm>
            <a:off x="2268538" y="333375"/>
            <a:ext cx="6407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Советские почтовые марки 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1965 год"/>
              </a:rPr>
              <a:t>1965 года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«Города-Герои»:</a:t>
            </a:r>
          </a:p>
        </p:txBody>
      </p:sp>
    </p:spTree>
  </p:cSld>
  <p:clrMapOvr>
    <a:masterClrMapping/>
  </p:clrMapOvr>
  <p:transition spd="slow" advClick="0" advTm="3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upload.wikimedia.org/wikipedia/commons/c/ce/Brest_%28timbre_sovi%C3%A9tique%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3322637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 descr="https://upload.wikimedia.org/wikipedia/commons/c/c0/Kiev_%28timbre_sovi%C3%A9tique%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84784"/>
            <a:ext cx="3217862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 descr="https://upload.wikimedia.org/wikipedia/commons/a/a4/Moscou_%28timbre_sovi%C3%A9tique%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73016"/>
            <a:ext cx="3360738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8" descr="https://upload.wikimedia.org/wikipedia/commons/7/78/S%C3%A9bastopol_%28timbre_sovi%C3%A9tique%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221163"/>
            <a:ext cx="3217862" cy="2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23728" y="404664"/>
            <a:ext cx="6228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Советские почтовые марки 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1965 год"/>
              </a:rPr>
              <a:t>1965 года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«Города-Герои»: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3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3"/>
          <p:cNvSpPr>
            <a:spLocks noGrp="1"/>
          </p:cNvSpPr>
          <p:nvPr>
            <p:ph type="title"/>
          </p:nvPr>
        </p:nvSpPr>
        <p:spPr>
          <a:xfrm>
            <a:off x="4067175" y="274638"/>
            <a:ext cx="4619625" cy="1858962"/>
          </a:xfrm>
        </p:spPr>
        <p:txBody>
          <a:bodyPr/>
          <a:lstStyle/>
          <a:p>
            <a:pPr eaLnBrk="1" hangingPunct="1"/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ныне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Санкт-Петербург"/>
              </a:rPr>
              <a:t>Санкт-Петербург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присвоении звания </a:t>
            </a:r>
            <a:br>
              <a:rPr lang="ru-RU" alt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8 мая"/>
              </a:rPr>
              <a:t>8 мая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1965 год"/>
              </a:rPr>
              <a:t>1965 года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755650" y="2205038"/>
            <a:ext cx="8064500" cy="446405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Ленинград в сентябре 1941 г.                  				врагу удалось взять в плотное      				кольцо, в результате чего началась изнурительная 900 – дневная блокада, приведшая к массовой гибели людей от голода и холода. Но, несмотря на это, жители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Ленинграда героически выстояли,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направив все свои силы на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борьбу с захватчиками</a:t>
            </a:r>
            <a:r>
              <a:rPr lang="ru-RU" altLang="ru-RU" sz="2400" i="1" dirty="0" smtClean="0"/>
              <a:t>.</a:t>
            </a:r>
          </a:p>
        </p:txBody>
      </p:sp>
      <p:pic>
        <p:nvPicPr>
          <p:cNvPr id="17412" name="Picture 6" descr="http://img-fotki.yandex.ru/get/3204/mor-vikt2008.0/0_3e09_91c3e56b_X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3960812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0" descr="Медалью &quot;За оборону Ленинграда&quot; - награждались все участники обороны Ленинграда: военнослужащие частей, соединений и учреждений Красной Армии, Военно-Морского Флота и войск НКВД, фактически участвовавшие в обороне город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40" r="7121" b="7768"/>
          <a:stretch>
            <a:fillRect/>
          </a:stretch>
        </p:blipFill>
        <p:spPr bwMode="auto">
          <a:xfrm>
            <a:off x="5795963" y="4221163"/>
            <a:ext cx="267176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4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2"/>
          <p:cNvSpPr>
            <a:spLocks noChangeArrowheads="1"/>
          </p:cNvSpPr>
          <p:nvPr/>
        </p:nvSpPr>
        <p:spPr bwMode="auto">
          <a:xfrm>
            <a:off x="4140200" y="3933825"/>
            <a:ext cx="47529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2400" b="1" i="1" dirty="0"/>
              <a:t>Через замерзшее Ладожское озеро </a:t>
            </a:r>
          </a:p>
          <a:p>
            <a:pPr algn="ctr" eaLnBrk="1" hangingPunct="1"/>
            <a:r>
              <a:rPr lang="ru-RU" altLang="ru-RU" sz="2400" b="1" i="1" dirty="0"/>
              <a:t>шла единственная дорога по которой подвозили продукты в осажденный Ленинград –</a:t>
            </a:r>
          </a:p>
          <a:p>
            <a:pPr algn="ctr" eaLnBrk="1" hangingPunct="1"/>
            <a:r>
              <a:rPr lang="ru-RU" altLang="ru-RU" sz="2400" b="1" i="1" dirty="0">
                <a:solidFill>
                  <a:srgbClr val="860000"/>
                </a:solidFill>
              </a:rPr>
              <a:t>"</a:t>
            </a:r>
            <a:r>
              <a:rPr lang="ru-RU" altLang="ru-RU" sz="2400" b="1" i="1" u="sng" dirty="0">
                <a:solidFill>
                  <a:srgbClr val="860000"/>
                </a:solidFill>
              </a:rPr>
              <a:t>Дорога жизни". </a:t>
            </a:r>
          </a:p>
        </p:txBody>
      </p:sp>
      <p:sp>
        <p:nvSpPr>
          <p:cNvPr id="18435" name="Прямоугольник 6"/>
          <p:cNvSpPr>
            <a:spLocks noChangeArrowheads="1"/>
          </p:cNvSpPr>
          <p:nvPr/>
        </p:nvSpPr>
        <p:spPr bwMode="auto">
          <a:xfrm>
            <a:off x="468313" y="404813"/>
            <a:ext cx="395922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CC3300"/>
                </a:solidFill>
              </a:rPr>
              <a:t>"</a:t>
            </a:r>
            <a:r>
              <a:rPr lang="ru-RU" altLang="ru-RU" sz="2000" b="1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Потомок, знай!</a:t>
            </a:r>
          </a:p>
          <a:p>
            <a:pPr algn="ctr" eaLnBrk="1" hangingPunct="1"/>
            <a:r>
              <a:rPr lang="ru-RU" altLang="ru-RU" sz="2000" b="1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 суровые года</a:t>
            </a:r>
          </a:p>
          <a:p>
            <a:pPr algn="ctr" eaLnBrk="1" hangingPunct="1"/>
            <a:r>
              <a:rPr lang="ru-RU" altLang="ru-RU" sz="2000" b="1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Верны народу,</a:t>
            </a:r>
          </a:p>
          <a:p>
            <a:pPr algn="ctr" eaLnBrk="1" hangingPunct="1"/>
            <a:r>
              <a:rPr lang="ru-RU" altLang="ru-RU" sz="2000" b="1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долгу и Отчизне.</a:t>
            </a:r>
          </a:p>
          <a:p>
            <a:pPr algn="ctr" eaLnBrk="1" hangingPunct="1"/>
            <a:r>
              <a:rPr lang="ru-RU" altLang="ru-RU" sz="2000" b="1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торосы Ладожского льда,</a:t>
            </a:r>
          </a:p>
          <a:p>
            <a:pPr algn="ctr" eaLnBrk="1" hangingPunct="1"/>
            <a:r>
              <a:rPr lang="ru-RU" altLang="ru-RU" sz="2000" b="1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Отсюда мы вели Дорогу жизни.</a:t>
            </a:r>
          </a:p>
          <a:p>
            <a:pPr algn="ctr" eaLnBrk="1" hangingPunct="1"/>
            <a:r>
              <a:rPr lang="ru-RU" altLang="ru-RU" sz="2000" b="1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жизнь не умирала никогда".</a:t>
            </a:r>
          </a:p>
        </p:txBody>
      </p:sp>
      <p:pic>
        <p:nvPicPr>
          <p:cNvPr id="18436" name="Picture 6" descr="http://zabort.ru/uploads/images/00/60/57/2012/05/05/d80608011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04813"/>
            <a:ext cx="39179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8" descr="картин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284538"/>
            <a:ext cx="288131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ordenrf.ru/upload/novosty-info/leningrad-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3078163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Содержимое 9"/>
          <p:cNvSpPr>
            <a:spLocks noGrp="1"/>
          </p:cNvSpPr>
          <p:nvPr>
            <p:ph type="body" sz="half" idx="4294967295"/>
          </p:nvPr>
        </p:nvSpPr>
        <p:spPr>
          <a:xfrm>
            <a:off x="3492500" y="692150"/>
            <a:ext cx="5327650" cy="583247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Хлеб ленинградцам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выдавали по карточкам.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 выдачи хлеба населению  в период с 20 ноября по 25 декабря 1941 г. была самой низкой и составляла: для рабочих — 250 грамм суррогатного хлеба в день, для служащих, иждивенцев и детей — 125 грамм на человека.</a:t>
            </a:r>
            <a:br>
              <a:rPr lang="ru-RU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в Ленинграде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Пискаревское кладбище,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 котором похоронено 650 тысяч простых людей,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умерших от голода.</a:t>
            </a:r>
          </a:p>
        </p:txBody>
      </p:sp>
      <p:pic>
        <p:nvPicPr>
          <p:cNvPr id="13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04813"/>
            <a:ext cx="1619250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3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victory.rusarchives.ru/img/photos/949_529562457_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463" y="549275"/>
            <a:ext cx="3892550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" descr="http://pioss.net/uploads/images/b/4/c/8/153/e2a77fdc7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573463"/>
            <a:ext cx="377507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6" descr="Жительницы прифронтовых деревень на строительстве оборонительных сооружений. Июль 1941 г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563" y="476250"/>
            <a:ext cx="3665537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8" descr="Зенитная батарея на Университетской набережной. 1942 г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73463"/>
            <a:ext cx="373697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11402" y="3244334"/>
            <a:ext cx="1321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</a:t>
            </a:r>
            <a:endParaRPr lang="ru-RU" dirty="0"/>
          </a:p>
        </p:txBody>
      </p:sp>
    </p:spTree>
  </p:cSld>
  <p:clrMapOvr>
    <a:masterClrMapping/>
  </p:clrMapOvr>
  <p:transition spd="slow" advClick="0" advTm="2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450" y="549275"/>
            <a:ext cx="7488238" cy="1293813"/>
          </a:xfrm>
        </p:spPr>
        <p:txBody>
          <a:bodyPr/>
          <a:lstStyle/>
          <a:p>
            <a:pPr eaLnBrk="1" hangingPunct="1"/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Города-Герои </a:t>
            </a:r>
            <a:b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войны</a:t>
            </a:r>
            <a:b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1941 – 1945 гг.</a:t>
            </a:r>
            <a:endParaRPr lang="ru-RU" altLang="ru-RU" sz="3600" b="1" dirty="0" smtClean="0">
              <a:solidFill>
                <a:srgbClr val="8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8175" y="2133600"/>
            <a:ext cx="6840538" cy="4391025"/>
          </a:xfrm>
        </p:spPr>
        <p:txBody>
          <a:bodyPr/>
          <a:lstStyle/>
          <a:p>
            <a:pPr eaLnBrk="1" hangingPunct="1"/>
            <a:r>
              <a:rPr lang="ru-RU" altLang="ru-RU" b="1" i="1" dirty="0" smtClean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Ленинград</a:t>
            </a:r>
            <a:r>
              <a:rPr lang="ru-RU" altLang="ru-RU" b="1" i="1" dirty="0" smtClean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b="1" i="1" dirty="0" smtClean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Волгоград</a:t>
            </a:r>
            <a:endParaRPr lang="ru-RU" altLang="ru-RU" b="1" i="1" dirty="0" smtClean="0">
              <a:solidFill>
                <a:srgbClr val="8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b="1" i="1" dirty="0" smtClean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Севастополь</a:t>
            </a:r>
            <a:r>
              <a:rPr lang="ru-RU" altLang="ru-RU" b="1" i="1" dirty="0" smtClean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b="1" i="1" dirty="0" smtClean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Одесса</a:t>
            </a:r>
            <a:r>
              <a:rPr lang="ru-RU" altLang="ru-RU" b="1" i="1" dirty="0" smtClean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eaLnBrk="1" hangingPunct="1"/>
            <a:r>
              <a:rPr lang="ru-RU" altLang="ru-RU" b="1" i="1" dirty="0" smtClean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smtClean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Москва</a:t>
            </a:r>
            <a:r>
              <a:rPr lang="ru-RU" altLang="ru-RU" b="1" i="1" dirty="0" smtClean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eaLnBrk="1" hangingPunct="1"/>
            <a:r>
              <a:rPr lang="ru-RU" altLang="ru-RU" b="1" i="1" dirty="0" smtClean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smtClean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Киев</a:t>
            </a:r>
            <a:r>
              <a:rPr lang="ru-RU" altLang="ru-RU" b="1" i="1" dirty="0" smtClean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b="1" i="1" dirty="0" smtClean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Керчь</a:t>
            </a:r>
            <a:r>
              <a:rPr lang="ru-RU" altLang="ru-RU" b="1" i="1" dirty="0" smtClean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eaLnBrk="1" hangingPunct="1"/>
            <a:r>
              <a:rPr lang="ru-RU" altLang="ru-RU" b="1" i="1" dirty="0" smtClean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Новороссийск</a:t>
            </a:r>
            <a:r>
              <a:rPr lang="ru-RU" altLang="ru-RU" b="1" i="1" dirty="0" smtClean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b="1" i="1" dirty="0" smtClean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Минск</a:t>
            </a:r>
            <a:r>
              <a:rPr lang="ru-RU" altLang="ru-RU" b="1" i="1" dirty="0" smtClean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eaLnBrk="1" hangingPunct="1"/>
            <a:r>
              <a:rPr lang="ru-RU" altLang="ru-RU" b="1" i="1" dirty="0" smtClean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smtClean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Брест</a:t>
            </a:r>
            <a:r>
              <a:rPr lang="ru-RU" altLang="ru-RU" b="1" i="1" dirty="0" smtClean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RU" b="1" i="1" dirty="0" smtClean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Тула</a:t>
            </a:r>
            <a:r>
              <a:rPr lang="ru-RU" altLang="ru-RU" b="1" i="1" dirty="0" smtClean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eaLnBrk="1" hangingPunct="1"/>
            <a:r>
              <a:rPr lang="ru-RU" altLang="ru-RU" b="1" i="1" dirty="0" smtClean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b="1" i="1" dirty="0" smtClean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Мурманск</a:t>
            </a:r>
            <a:r>
              <a:rPr lang="ru-RU" altLang="ru-RU" b="1" i="1" dirty="0" smtClean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altLang="ru-RU" b="1" i="1" dirty="0" smtClean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Смоленск</a:t>
            </a:r>
            <a:endParaRPr lang="ru-RU" altLang="ru-RU" i="1" dirty="0" smtClean="0">
              <a:solidFill>
                <a:srgbClr val="8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6" descr="медаль героя СССР Золотая Звезда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1008062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 descr="Орден Ленина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060575"/>
            <a:ext cx="893763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Мемориал « Защитникам Ленинграда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125538"/>
            <a:ext cx="25939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" descr="картин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80728"/>
            <a:ext cx="2519363" cy="188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6" descr="картин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2708275"/>
            <a:ext cx="2376488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8" descr="http://img15.nnm.ru/7/c/a/5/5/003c4d5a1874b39d539a2b162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12"/>
          <a:stretch>
            <a:fillRect/>
          </a:stretch>
        </p:blipFill>
        <p:spPr bwMode="auto">
          <a:xfrm>
            <a:off x="611188" y="476250"/>
            <a:ext cx="23050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0" descr="Санкт-Петербург - Открытие памятника защитникам Ленинграда, погибшим в годы Великой Отечественной войны, на Серафимовском кладбище в Ленинград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112" b="14091"/>
          <a:stretch>
            <a:fillRect/>
          </a:stretch>
        </p:blipFill>
        <p:spPr bwMode="auto">
          <a:xfrm>
            <a:off x="611188" y="4508500"/>
            <a:ext cx="331311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2" descr="http://sdelanounas.ru/i/z/2/Z292LnNwYi5ydS9zdGF0aWMvd3JpdGFibGUvbWVkaWFjdC9waG90by8yMDEzLzA1LzA2LzBEMks1NDc3LkpQRz9fX2lkPTMyOTI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357563"/>
            <a:ext cx="1876425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2" descr="Ленинград – город-герой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84984"/>
            <a:ext cx="1657350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635896" y="332656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(ныне </a:t>
            </a:r>
            <a:r>
              <a:rPr lang="ru-RU" alt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tooltip="Санкт-Петербург"/>
              </a:rPr>
              <a:t>Санкт-Петербург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</p:spTree>
  </p:cSld>
  <p:clrMapOvr>
    <a:masterClrMapping/>
  </p:clrMapOvr>
  <p:transition spd="slow" advClick="0" advTm="3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395288" y="2133600"/>
            <a:ext cx="8353425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i="1" dirty="0"/>
              <a:t> </a:t>
            </a: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Подвиг защитников </a:t>
            </a:r>
          </a:p>
          <a:p>
            <a:pPr algn="ctr" eaLnBrk="1" hangingPunct="1"/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Сталинграда известен всему миру. Именно здесь в 1942-1943 годах решалась дальнейшая судьба планеты. </a:t>
            </a:r>
          </a:p>
          <a:p>
            <a:pPr algn="ctr" eaLnBrk="1" hangingPunct="1"/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гитлеровцев этот город имел особое значение не только, как важный военно-политический, экономический и транспортный центр. </a:t>
            </a:r>
          </a:p>
          <a:p>
            <a:pPr eaLnBrk="1" hangingPunct="1"/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прекрасно понимали, что город, </a:t>
            </a:r>
          </a:p>
          <a:p>
            <a:pPr eaLnBrk="1" hangingPunct="1"/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где взошла звезда Сталина, </a:t>
            </a:r>
          </a:p>
          <a:p>
            <a:pPr eaLnBrk="1" hangingPunct="1"/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город- символ, носящий его имя, играет </a:t>
            </a:r>
          </a:p>
          <a:p>
            <a:pPr eaLnBrk="1" hangingPunct="1"/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ключевую роль  в патриотическом </a:t>
            </a:r>
          </a:p>
          <a:p>
            <a:pPr eaLnBrk="1" hangingPunct="1"/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сознании советского народа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531" name="Заголовок 6"/>
          <p:cNvSpPr>
            <a:spLocks noGrp="1"/>
          </p:cNvSpPr>
          <p:nvPr>
            <p:ph type="title"/>
          </p:nvPr>
        </p:nvSpPr>
        <p:spPr>
          <a:xfrm>
            <a:off x="3419475" y="549275"/>
            <a:ext cx="5329238" cy="1584325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Сталинград с 1925 по 1961 год </a:t>
            </a:r>
            <a:b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(ныне Волгоград)</a:t>
            </a:r>
            <a:b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присвоение звания </a:t>
            </a:r>
            <a:r>
              <a:rPr lang="ru-RU" alt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8 мая"/>
              </a:rPr>
              <a:t>8 мая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1965 год"/>
              </a:rPr>
              <a:t>1965 года</a:t>
            </a:r>
            <a:endParaRPr lang="ru-RU" alt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2" name="Picture 6" descr="2013-05-13-01465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652963"/>
            <a:ext cx="2808287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6" descr="Медалью &quot;За оборону Сталинграда&quot; - награждались все участники обороны Сталинграда — военнослужащие Красной Армии, Военно-Морского Флота и войск НКВД. Периодом обороны Сталинграда считается 12 июля — 19 ноября 1942 год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59" t="6049" r="16841" b="9280"/>
          <a:stretch>
            <a:fillRect/>
          </a:stretch>
        </p:blipFill>
        <p:spPr bwMode="auto">
          <a:xfrm>
            <a:off x="468313" y="333375"/>
            <a:ext cx="2519362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3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611188" y="476250"/>
            <a:ext cx="5113337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Волгоград (Сталинград) стоял на пути фашистов, стремившихся броском к Волге отрезать плодородные и богатые ресурсами южные районы страны. Сталинградская битва вошла в историю как самое крупномасштабное и великое сражение времен Великой Отечественной войны. Она продолжалась 200 дней и ночей, в результате чего враг потерял 1,5 млн. человек и был вынужден </a:t>
            </a:r>
          </a:p>
          <a:p>
            <a:pPr eaLnBrk="1" hangingPunct="1"/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повернуть вспять.</a:t>
            </a:r>
          </a:p>
        </p:txBody>
      </p:sp>
      <p:pic>
        <p:nvPicPr>
          <p:cNvPr id="23555" name="Picture 6" descr="http://festival.1september.ru/articles/594450/presentation/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49275"/>
            <a:ext cx="259238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8" descr="http://img-fotki.yandex.ru/get/5811/83653351.11c/0_787e1_72894627_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868863"/>
            <a:ext cx="3767137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0" descr="ГОРОД-ГЕРОЙ СТАЛИНГРАД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852738"/>
            <a:ext cx="230822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3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2"/>
          <p:cNvSpPr>
            <a:spLocks noChangeArrowheads="1"/>
          </p:cNvSpPr>
          <p:nvPr/>
        </p:nvSpPr>
        <p:spPr bwMode="auto">
          <a:xfrm>
            <a:off x="2886075" y="3244850"/>
            <a:ext cx="295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dirty="0"/>
              <a:t> .</a:t>
            </a:r>
          </a:p>
        </p:txBody>
      </p:sp>
      <p:sp>
        <p:nvSpPr>
          <p:cNvPr id="24579" name="Прямоугольник 5"/>
          <p:cNvSpPr>
            <a:spLocks noChangeArrowheads="1"/>
          </p:cNvSpPr>
          <p:nvPr/>
        </p:nvSpPr>
        <p:spPr bwMode="auto">
          <a:xfrm>
            <a:off x="395288" y="4797425"/>
            <a:ext cx="6337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 стоит отметить мемориальный комплекс Мамаев курган, в Волгограде, расположенный в месте, где происходили самые ожесточенные сражения</a:t>
            </a:r>
          </a:p>
        </p:txBody>
      </p:sp>
      <p:pic>
        <p:nvPicPr>
          <p:cNvPr id="24580" name="Picture 4" descr="http://www.planetaturvlg.ru/storage/25/images/gallery/553fbeb59cf609178f56d5de6356e25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8013" y="476250"/>
            <a:ext cx="2916237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7" descr="6130 волгоград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4464050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4" descr="ГОРОД-ГЕРОЙ СТАЛИНГРАД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121150"/>
            <a:ext cx="1800225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8" descr="http://img-fotki.yandex.ru/get/3705/denis-kozlovtsev.17/0_1886d_3356832c_X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708275"/>
            <a:ext cx="23780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3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5"/>
          <p:cNvSpPr>
            <a:spLocks noChangeArrowheads="1"/>
          </p:cNvSpPr>
          <p:nvPr/>
        </p:nvSpPr>
        <p:spPr bwMode="auto">
          <a:xfrm>
            <a:off x="539750" y="404813"/>
            <a:ext cx="8353425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- Герой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 </a:t>
            </a:r>
          </a:p>
          <a:p>
            <a:pPr algn="ctr" eaLnBrk="1" hangingPunct="1"/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Высшие степени отличия СССР"/>
              </a:rPr>
              <a:t>высшая степень отличия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 eaLnBrk="1" hangingPunct="1"/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которой удостоены двенадцать городов </a:t>
            </a:r>
          </a:p>
          <a:p>
            <a:pPr algn="ctr" eaLnBrk="1" hangingPunct="1"/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Союз Советских Социалистических Республик"/>
              </a:rPr>
              <a:t>Союза ССР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 eaLnBrk="1" hangingPunct="1"/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прославившихся </a:t>
            </a:r>
          </a:p>
          <a:p>
            <a:pPr algn="ctr" eaLnBrk="1" hangingPunct="1"/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своей героической обороной во время </a:t>
            </a:r>
          </a:p>
          <a:p>
            <a:pPr algn="ctr" eaLnBrk="1" hangingPunct="1"/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Великая Отечественная война"/>
              </a:rPr>
              <a:t>Великой Отечественной войны </a:t>
            </a:r>
          </a:p>
          <a:p>
            <a:pPr algn="ctr" eaLnBrk="1" hangingPunct="1"/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Великая Отечественная война"/>
              </a:rPr>
              <a:t>1941—1945 годов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. </a:t>
            </a:r>
          </a:p>
          <a:p>
            <a:pPr algn="ctr" eaLnBrk="1" hangingPunct="1"/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 </a:t>
            </a:r>
          </a:p>
          <a:p>
            <a:pPr algn="ctr" eaLnBrk="1" hangingPunct="1"/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Брестская крепость"/>
              </a:rPr>
              <a:t>Брестской крепости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 eaLnBrk="1" hangingPunct="1"/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присвоено звание</a:t>
            </a:r>
          </a:p>
          <a:p>
            <a:pPr algn="ctr" eaLnBrk="1" hangingPunct="1"/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Крепости - Героя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27088" y="476250"/>
            <a:ext cx="7859712" cy="7921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4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История присвоения звания</a:t>
            </a:r>
            <a:br>
              <a:rPr lang="ru-RU" sz="44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44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755650" y="1196975"/>
            <a:ext cx="7993063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понятие Город - Герой прозвучало</a:t>
            </a:r>
          </a:p>
          <a:p>
            <a:pPr algn="ctr" eaLnBrk="1" hangingPunct="1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Приказе  №20 Верховного Главнокомандующего </a:t>
            </a:r>
          </a:p>
          <a:p>
            <a:pPr algn="ctr" eaLnBrk="1" hangingPunct="1"/>
            <a:r>
              <a:rPr lang="ru-RU" alt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 мая 1945 года, </a:t>
            </a:r>
          </a:p>
          <a:p>
            <a:pPr algn="ctr" eaLnBrk="1" hangingPunct="1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были названы: </a:t>
            </a:r>
          </a:p>
          <a:p>
            <a:pPr algn="ctr" eaLnBrk="1" hangingPunct="1"/>
            <a:r>
              <a:rPr lang="ru-RU" altLang="ru-RU" sz="3200" b="1" u="sng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Ленинград,  Севастополь,  Одесса  и  Сталинград, </a:t>
            </a:r>
          </a:p>
          <a:p>
            <a:pPr algn="ctr" eaLnBrk="1" hangingPunct="1"/>
            <a:endParaRPr lang="ru-RU" alt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конечно было не официальное присвоение звания,</a:t>
            </a:r>
          </a:p>
          <a:p>
            <a:pPr algn="ctr" eaLnBrk="1" hangingPunct="1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подчеркивание их важного вклада в итоговую победу</a:t>
            </a:r>
          </a:p>
          <a:p>
            <a:pPr algn="ctr" eaLnBrk="1" hangingPunct="1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героической роли защитников.</a:t>
            </a:r>
          </a:p>
          <a:p>
            <a:pPr algn="ctr" eaLnBrk="1" hangingPunct="1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Еще во время войны участникам обороны этих        городов вручили специально </a:t>
            </a:r>
          </a:p>
          <a:p>
            <a:pPr algn="ctr" eaLnBrk="1" hangingPunct="1"/>
            <a:r>
              <a:rPr lang="ru-RU" alt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учрежденные медали.</a:t>
            </a:r>
          </a:p>
        </p:txBody>
      </p:sp>
    </p:spTree>
  </p:cSld>
  <p:clrMapOvr>
    <a:masterClrMapping/>
  </p:clrMapOvr>
  <p:transition spd="slow" advClick="0" advTm="4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2"/>
          <p:cNvSpPr>
            <a:spLocks noChangeArrowheads="1"/>
          </p:cNvSpPr>
          <p:nvPr/>
        </p:nvSpPr>
        <p:spPr bwMode="auto">
          <a:xfrm>
            <a:off x="250825" y="260350"/>
            <a:ext cx="8642350" cy="621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почётном звании «Город-Герой»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 eaLnBrk="1" hangingPunct="1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утверждено позже, 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8 мая"/>
              </a:rPr>
              <a:t>8 мая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1965 год"/>
              </a:rPr>
              <a:t>1965 года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Указом № 3566-VI 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Президиум Верховного Совета СССР"/>
              </a:rPr>
              <a:t>Президиума Верховного Совета СССР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этот же день вышло семь Указов, в соответствии с которыми 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Ленинград"/>
              </a:rPr>
              <a:t>Ленинграду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Киев"/>
              </a:rPr>
              <a:t>Киеву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вручалась медаль</a:t>
            </a:r>
          </a:p>
          <a:p>
            <a:pPr algn="ctr" eaLnBrk="1" hangingPunct="1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«Золотая Звезда»,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 eaLnBrk="1" hangingPunct="1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Волгоград"/>
              </a:rPr>
              <a:t>Волгограду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(бывшему Сталинграду), 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8" tooltip="Севастополь"/>
              </a:rPr>
              <a:t>Севастополю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9" tooltip="Одесса"/>
              </a:rPr>
              <a:t>Одессе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медаль «Золотая Звезда» и орден Ленина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 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0" tooltip="Москва"/>
              </a:rPr>
              <a:t>Москве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1" tooltip="Брестская крепость"/>
              </a:rPr>
              <a:t>Брестской крепости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впервые присваивалось звание «Город-Герой» и «Крепость-Герой» соответственно с вручением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медали «Золотая Звезда» и ордена Ленина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/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июля 1980 года формулировка Положения была изменена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нём стало говориться не о 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12" tooltip="Почётные звания СССР"/>
              </a:rPr>
              <a:t>почётном звании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 eaLnBrk="1" hangingPunct="1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о 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степени отличия — </a:t>
            </a:r>
          </a:p>
          <a:p>
            <a:pPr algn="ctr" eaLnBrk="1" hangingPunct="1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звании </a:t>
            </a:r>
            <a:r>
              <a:rPr lang="ru-RU" altLang="ru-RU" sz="2400" b="1" u="sng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«Город - Герой»</a:t>
            </a:r>
            <a:r>
              <a:rPr lang="ru-RU" altLang="ru-RU" sz="2400" u="sng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147" name="Picture 6" descr="медаль героя СССР Золотая Звезда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373688"/>
            <a:ext cx="57626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Орден Ленина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503238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3"/>
          <p:cNvSpPr>
            <a:spLocks noGrp="1"/>
          </p:cNvSpPr>
          <p:nvPr>
            <p:ph idx="4294967295"/>
          </p:nvPr>
        </p:nvSpPr>
        <p:spPr>
          <a:xfrm>
            <a:off x="395288" y="404813"/>
            <a:ext cx="8424862" cy="572135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Положении о звании говорится: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1. 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Высшие степени отличия СССР"/>
              </a:rPr>
              <a:t>Высшая степень отличия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— звание «Город-Герой» присваивается городам 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Союз Советских Социалистических Республик"/>
              </a:rPr>
              <a:t>Советского Союза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трудящиеся которых проявили массовый героизм и мужество в защите Родины в 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Великая Отечественная война"/>
              </a:rPr>
              <a:t>Великой Отечественной войне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1941—1945 гг.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Городу, удостоенному высшей степени отличия —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звания «Город-Герой»:</a:t>
            </a:r>
            <a:b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вручаются высшая награда СССР — 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Орден Ленина"/>
              </a:rPr>
              <a:t>орден Ленина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Медаль «Золотая Звезда» (СССР)"/>
              </a:rPr>
              <a:t>медаль «Золотая Звезда»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выдаётся Грамота Президиума Верховного Совета СССР.</a:t>
            </a:r>
            <a:b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На знамени города, удостоенного высшей степени отличия — звания «Город-Герой», </a:t>
            </a:r>
            <a:r>
              <a:rPr lang="ru-RU" alt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изображаются орден Ленина и медаль «Золотая Звезда».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7. В городе, удостоенном высшей степени отличия — звания «Город-Герой», </a:t>
            </a:r>
            <a:r>
              <a:rPr lang="ru-RU" alt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устанавливается обелиск с изображением ордена Ленина, медали «Золотая Звезда»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текстом Указа Президиума Верховного Совета СССР.</a:t>
            </a:r>
          </a:p>
          <a:p>
            <a:pPr eaLnBrk="1" hangingPunct="1"/>
            <a:endParaRPr lang="ru-RU" alt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Фла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765175"/>
            <a:ext cx="3768725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 descr="Гер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7338" y="2060575"/>
            <a:ext cx="3035300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4859338" y="908050"/>
            <a:ext cx="31686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Севастополь</a:t>
            </a:r>
            <a:endParaRPr lang="ru-RU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7" name="Прямоугольник 4"/>
          <p:cNvSpPr>
            <a:spLocks noChangeArrowheads="1"/>
          </p:cNvSpPr>
          <p:nvPr/>
        </p:nvSpPr>
        <p:spPr bwMode="auto">
          <a:xfrm>
            <a:off x="2195513" y="3573463"/>
            <a:ext cx="712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000" b="1" dirty="0"/>
              <a:t>Флаг</a:t>
            </a:r>
            <a:endParaRPr lang="ru-RU" altLang="ru-RU" sz="2000" dirty="0"/>
          </a:p>
        </p:txBody>
      </p:sp>
      <p:sp>
        <p:nvSpPr>
          <p:cNvPr id="8198" name="Прямоугольник 5"/>
          <p:cNvSpPr>
            <a:spLocks noChangeArrowheads="1"/>
          </p:cNvSpPr>
          <p:nvPr/>
        </p:nvSpPr>
        <p:spPr bwMode="auto">
          <a:xfrm>
            <a:off x="6227763" y="5876925"/>
            <a:ext cx="679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000" b="1" dirty="0"/>
              <a:t>Герб </a:t>
            </a:r>
            <a:endParaRPr lang="ru-RU" altLang="ru-RU" sz="2000" dirty="0"/>
          </a:p>
        </p:txBody>
      </p:sp>
    </p:spTree>
  </p:cSld>
  <p:clrMapOvr>
    <a:masterClrMapping/>
  </p:clrMapOvr>
  <p:transition spd="slow" advClick="0" advTm="3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lagVolgograd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765175"/>
            <a:ext cx="3527425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4" descr="Coat of arms of Volgograd city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48" b="9543"/>
          <a:stretch>
            <a:fillRect/>
          </a:stretch>
        </p:blipFill>
        <p:spPr bwMode="auto">
          <a:xfrm>
            <a:off x="5364163" y="2492375"/>
            <a:ext cx="28702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Прямоугольник 3"/>
          <p:cNvSpPr>
            <a:spLocks noChangeArrowheads="1"/>
          </p:cNvSpPr>
          <p:nvPr/>
        </p:nvSpPr>
        <p:spPr bwMode="auto">
          <a:xfrm>
            <a:off x="4859338" y="1268413"/>
            <a:ext cx="2881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Волгоград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1" name="Прямоугольник 4"/>
          <p:cNvSpPr>
            <a:spLocks noChangeArrowheads="1"/>
          </p:cNvSpPr>
          <p:nvPr/>
        </p:nvSpPr>
        <p:spPr bwMode="auto">
          <a:xfrm>
            <a:off x="2124075" y="3500438"/>
            <a:ext cx="712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000" b="1" dirty="0"/>
              <a:t>Флаг</a:t>
            </a:r>
            <a:endParaRPr lang="ru-RU" altLang="ru-RU" sz="2000" dirty="0"/>
          </a:p>
        </p:txBody>
      </p:sp>
      <p:sp>
        <p:nvSpPr>
          <p:cNvPr id="9222" name="Прямоугольник 5"/>
          <p:cNvSpPr>
            <a:spLocks noChangeArrowheads="1"/>
          </p:cNvSpPr>
          <p:nvPr/>
        </p:nvSpPr>
        <p:spPr bwMode="auto">
          <a:xfrm>
            <a:off x="6443663" y="6021388"/>
            <a:ext cx="677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000" b="1" dirty="0"/>
              <a:t>Герб</a:t>
            </a:r>
            <a:endParaRPr lang="ru-RU" altLang="ru-RU" sz="2000" dirty="0"/>
          </a:p>
        </p:txBody>
      </p:sp>
    </p:spTree>
  </p:cSld>
  <p:clrMapOvr>
    <a:masterClrMapping/>
  </p:clrMapOvr>
  <p:transition spd="slow" advClick="0" advTm="3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5580063" y="1196975"/>
            <a:ext cx="23050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Тула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2" descr="Flag of Tul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988" y="981075"/>
            <a:ext cx="36734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Coat of arms of Tula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924175"/>
            <a:ext cx="2433638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Прямоугольник 4"/>
          <p:cNvSpPr>
            <a:spLocks noChangeArrowheads="1"/>
          </p:cNvSpPr>
          <p:nvPr/>
        </p:nvSpPr>
        <p:spPr bwMode="auto">
          <a:xfrm>
            <a:off x="2484438" y="3789363"/>
            <a:ext cx="817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 b="1" dirty="0"/>
              <a:t>Флаг</a:t>
            </a:r>
            <a:endParaRPr lang="ru-RU" altLang="ru-RU" sz="2400" dirty="0"/>
          </a:p>
        </p:txBody>
      </p:sp>
      <p:sp>
        <p:nvSpPr>
          <p:cNvPr id="10246" name="Прямоугольник 5"/>
          <p:cNvSpPr>
            <a:spLocks noChangeArrowheads="1"/>
          </p:cNvSpPr>
          <p:nvPr/>
        </p:nvSpPr>
        <p:spPr bwMode="auto">
          <a:xfrm>
            <a:off x="6300788" y="5949950"/>
            <a:ext cx="914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 b="1" dirty="0"/>
              <a:t>Герб</a:t>
            </a:r>
            <a:endParaRPr lang="ru-RU" altLang="ru-RU" sz="2400" dirty="0"/>
          </a:p>
        </p:txBody>
      </p:sp>
    </p:spTree>
  </p:cSld>
  <p:clrMapOvr>
    <a:masterClrMapping/>
  </p:clrMapOvr>
  <p:transition spd="slow" advClick="0" advTm="3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1794</TotalTime>
  <Words>396</Words>
  <Application>Microsoft Office PowerPoint</Application>
  <PresentationFormat>Экран (4:3)</PresentationFormat>
  <Paragraphs>115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ГБОУ СОШ №1392  имени Д.В.Рябинкина города Москвы  учитель технологии Иовенко Т.Ю. </vt:lpstr>
      <vt:lpstr>Города-Герои  Великой Отечественной войны 1941 – 1945 гг.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Памятные обелиски в Городах-Героях </vt:lpstr>
      <vt:lpstr>Слайд 11</vt:lpstr>
      <vt:lpstr>Слайд 12</vt:lpstr>
      <vt:lpstr>Слайд 13</vt:lpstr>
      <vt:lpstr>Слайд 14</vt:lpstr>
      <vt:lpstr>Слайд 15</vt:lpstr>
      <vt:lpstr>Ленинград  (ныне Санкт-Петербург)  присвоении звания  8 мая 1965 года</vt:lpstr>
      <vt:lpstr>Слайд 17</vt:lpstr>
      <vt:lpstr>Слайд 18</vt:lpstr>
      <vt:lpstr>Слайд 19</vt:lpstr>
      <vt:lpstr>Слайд 20</vt:lpstr>
      <vt:lpstr>Сталинград с 1925 по 1961 год  (ныне Волгоград)  присвоение звания 8 мая 1965 года</vt:lpstr>
      <vt:lpstr>Слайд 22</vt:lpstr>
      <vt:lpstr>Слайд 23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Ткачева</dc:creator>
  <cp:lastModifiedBy>Технология</cp:lastModifiedBy>
  <cp:revision>155</cp:revision>
  <dcterms:created xsi:type="dcterms:W3CDTF">2013-05-31T18:43:09Z</dcterms:created>
  <dcterms:modified xsi:type="dcterms:W3CDTF">2015-04-28T11:41:50Z</dcterms:modified>
</cp:coreProperties>
</file>