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95" r:id="rId3"/>
    <p:sldId id="297" r:id="rId4"/>
    <p:sldId id="298" r:id="rId5"/>
    <p:sldId id="296" r:id="rId6"/>
    <p:sldId id="299" r:id="rId7"/>
    <p:sldId id="303" r:id="rId8"/>
    <p:sldId id="300" r:id="rId9"/>
    <p:sldId id="302" r:id="rId10"/>
    <p:sldId id="301" r:id="rId11"/>
    <p:sldId id="30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5" autoAdjust="0"/>
    <p:restoredTop sz="95565" autoAdjust="0"/>
  </p:normalViewPr>
  <p:slideViewPr>
    <p:cSldViewPr>
      <p:cViewPr varScale="1">
        <p:scale>
          <a:sx n="73" d="100"/>
          <a:sy n="73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3F5A-4B7C-4A19-99A0-B88E49FE634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967CD-917E-4EA5-B295-F1BB332B45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8257902"/>
      </p:ext>
    </p:extLst>
  </p:cSld>
  <p:clrMapOvr>
    <a:masterClrMapping/>
  </p:clrMapOvr>
  <p:transition spd="slow" advClick="0" advTm="1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0E7D-AF08-4EB4-AC26-95D0CAC1857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554DA-AA1E-425D-B48F-8C60BB8D6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42820345"/>
      </p:ext>
    </p:extLst>
  </p:cSld>
  <p:clrMapOvr>
    <a:masterClrMapping/>
  </p:clrMapOvr>
  <p:transition spd="slow" advClick="0" advTm="1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2EAA-6D64-412A-BB67-EC65EAE3ADE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48F6A-1468-4011-9FA6-7A15B88C0B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0786945"/>
      </p:ext>
    </p:extLst>
  </p:cSld>
  <p:clrMapOvr>
    <a:masterClrMapping/>
  </p:clrMapOvr>
  <p:transition spd="slow" advClick="0" advTm="1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7A79-DAA3-44DE-86B7-7D793CAA896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C9FE6-D604-430B-B982-AD03B1B1C1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360934"/>
      </p:ext>
    </p:extLst>
  </p:cSld>
  <p:clrMapOvr>
    <a:masterClrMapping/>
  </p:clrMapOvr>
  <p:transition spd="slow" advClick="0" advTm="1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7B5-FCF9-4CC8-B453-4E37A7EC954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710C-B301-45FF-AF5D-52D7A1C2AA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4226248"/>
      </p:ext>
    </p:extLst>
  </p:cSld>
  <p:clrMapOvr>
    <a:masterClrMapping/>
  </p:clrMapOvr>
  <p:transition spd="slow" advClick="0" advTm="1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D5F7-A603-4A79-A88E-158369A5786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5822D-DABC-4F3E-99C9-8AAB7782B6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4445321"/>
      </p:ext>
    </p:extLst>
  </p:cSld>
  <p:clrMapOvr>
    <a:masterClrMapping/>
  </p:clrMapOvr>
  <p:transition spd="slow" advClick="0" advTm="1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22D0-BF06-4E17-886A-5866E05AF6F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E55B9-BF20-4DEE-B022-587DD39105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6681416"/>
      </p:ext>
    </p:extLst>
  </p:cSld>
  <p:clrMapOvr>
    <a:masterClrMapping/>
  </p:clrMapOvr>
  <p:transition spd="slow" advClick="0" advTm="1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EBE1-51C8-4ADA-BC50-5255327D7F7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121AC-C676-479B-B07A-7ED5642FC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7736081"/>
      </p:ext>
    </p:extLst>
  </p:cSld>
  <p:clrMapOvr>
    <a:masterClrMapping/>
  </p:clrMapOvr>
  <p:transition spd="slow" advClick="0" advTm="1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7D8E-35F0-4384-82F3-2A9F2212D37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8F590-3F6B-4B82-863D-F871084CDA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1916594"/>
      </p:ext>
    </p:extLst>
  </p:cSld>
  <p:clrMapOvr>
    <a:masterClrMapping/>
  </p:clrMapOvr>
  <p:transition spd="slow" advClick="0" advTm="1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088D-32E5-428C-8434-74508701122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CCA9-BF0D-48A5-BDEA-316AC79BB8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5867608"/>
      </p:ext>
    </p:extLst>
  </p:cSld>
  <p:clrMapOvr>
    <a:masterClrMapping/>
  </p:clrMapOvr>
  <p:transition spd="slow" advClick="0" advTm="1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4209-DD6F-4E15-9C1C-5A5A3A7EAC8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CD536-55DF-49CD-8CD7-ADCCE2A474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8942058"/>
      </p:ext>
    </p:extLst>
  </p:cSld>
  <p:clrMapOvr>
    <a:masterClrMapping/>
  </p:clrMapOvr>
  <p:transition spd="slow" advClick="0" advTm="1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52B71-06B8-4FAD-B4A9-B191993E3AC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D1C15C1-0BE3-459D-B077-C4D6FBB772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8786d60888ec9b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65_%D0%B3%D0%BE%D0%B4" TargetMode="External"/><Relationship Id="rId2" Type="http://schemas.openxmlformats.org/officeDocument/2006/relationships/hyperlink" Target="https://ru.wikipedia.org/wiki/8_%D0%BC%D0%B0%D1%8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65_%D0%B3%D0%BE%D0%B4" TargetMode="External"/><Relationship Id="rId2" Type="http://schemas.openxmlformats.org/officeDocument/2006/relationships/hyperlink" Target="https://ru.wikipedia.org/wiki/8_%D0%BC%D0%B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67175" y="5445125"/>
            <a:ext cx="4681538" cy="12239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ГБОУ СОШ №1392  имени Д.В.Рябинкина</a:t>
            </a:r>
            <a:br>
              <a:rPr lang="ru-RU" sz="1400" dirty="0" smtClean="0"/>
            </a:br>
            <a:r>
              <a:rPr lang="ru-RU" sz="1400" dirty="0" smtClean="0"/>
              <a:t>города Москвы</a:t>
            </a:r>
            <a:br>
              <a:rPr lang="ru-RU" sz="1400" dirty="0" smtClean="0"/>
            </a:br>
            <a:r>
              <a:rPr lang="ru-RU" sz="1400" dirty="0" smtClean="0"/>
              <a:t> учитель технологии </a:t>
            </a:r>
            <a:r>
              <a:rPr lang="ru-RU" sz="1400" dirty="0" err="1" smtClean="0"/>
              <a:t>Иовенко</a:t>
            </a:r>
            <a:r>
              <a:rPr lang="ru-RU" sz="1400" dirty="0" smtClean="0"/>
              <a:t> Т.Ю.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722313" y="765175"/>
            <a:ext cx="7772400" cy="3641725"/>
          </a:xfrm>
        </p:spPr>
        <p:txBody>
          <a:bodyPr/>
          <a:lstStyle/>
          <a:p>
            <a:pPr algn="ctr">
              <a:lnSpc>
                <a:spcPct val="13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</a:rPr>
              <a:t>В дни грозных битв и мирного труда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</a:rPr>
              <a:t>Моя Отчизна славилась героями,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</a:rPr>
              <a:t>Но вписаны особою строкою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i="1" u="sng" dirty="0" smtClean="0">
                <a:solidFill>
                  <a:schemeClr val="tx1"/>
                </a:solidFill>
                <a:latin typeface="Arial" pitchFamily="34" charset="0"/>
              </a:rPr>
              <a:t>В  историю     Герои - Города.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052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8786d60888ec9b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rpp.nashaucheba.ru/pars_docs/refs/113/11247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5" t="3780" r="6445" b="16841"/>
          <a:stretch>
            <a:fillRect/>
          </a:stretch>
        </p:blipFill>
        <p:spPr bwMode="auto">
          <a:xfrm>
            <a:off x="1331913" y="620713"/>
            <a:ext cx="66246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курсантам подольских училищ</a:t>
            </a:r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Вечный огонь в Александровском саду. Александровский сад: Вечный огонь. С 1997 года у Могилы Неизвестного Солдата установлен пост № 1. В почетном карауле - бойцы Президентского полка, сменяющие друг друга каждый час. Статус монумента очевиден, но, став местом официальных церемоний, он не отдалился от простых людей. В появление мемориала у стен Кремля был изначально заложен глубокий гуманистический и патриотический смысл. 3 декабря 1966 года - на 25-ю годовщину Московской битвы - сюда был перенесен прах одного из солдат, павших в битве за Москву и похороненных в братской могиле на 41-м километре Ленинградского шосс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91"/>
          <a:stretch>
            <a:fillRect/>
          </a:stretch>
        </p:blipFill>
        <p:spPr bwMode="auto">
          <a:xfrm>
            <a:off x="539552" y="404664"/>
            <a:ext cx="39100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http://theproperty.ru/upload/editor/%D0%A3%D0%BB%D0%B8%D1%86%D0%B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4057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 descr="http://theproperty.ru/upload/editor/%D0%9E%D0%BF%D0%BE%D0%BB%D1%87%D0%B5%D0%BD%D1%86%D1%8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575"/>
            <a:ext cx="20161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8" descr="памятник победы в великой отечественной вой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37798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0" descr="За народными ополченцами больше не заржавее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72"/>
          <a:stretch>
            <a:fillRect/>
          </a:stretch>
        </p:blipFill>
        <p:spPr bwMode="auto">
          <a:xfrm>
            <a:off x="4716463" y="1196975"/>
            <a:ext cx="18002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60232" y="692696"/>
            <a:ext cx="1436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2800" dirty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Брестская крепость (Крепость-Герой)-</a:t>
            </a:r>
            <a:br>
              <a:rPr lang="ru-RU" altLang="ru-RU" sz="2800" b="1" smtClean="0"/>
            </a:br>
            <a:r>
              <a:rPr lang="ru-RU" altLang="ru-RU" sz="2400" b="1" smtClean="0"/>
              <a:t> </a:t>
            </a:r>
            <a:r>
              <a:rPr lang="ru-RU" altLang="ru-RU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звания Крепость– Герой </a:t>
            </a:r>
            <a:br>
              <a:rPr lang="ru-RU" altLang="ru-RU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8 мая"/>
              </a:rPr>
              <a:t>8 мая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65 год"/>
              </a:rPr>
              <a:t>1965 года </a:t>
            </a: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2" descr="Оборона Брестской креп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84538"/>
            <a:ext cx="4953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611188" y="1484313"/>
            <a:ext cx="7489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крепость... Они первыми приняли на себя удар вероломно напавших немецко - фашистских захватчиков... Они умерли, но не сдались!</a:t>
            </a: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81359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утром 22 июня 1941 года на Брестскую крепость обрушились тысячи авиабомб, мин и снарядов. Немецкое командование планировало захватить ее в первый же день к 12 часам, ведь непосредственный штурм крепости был поручен штурмовым отрядам 45-й дивизии, сформированной в горах Верхней Австрии, на родине Гитлера и потому отличавшейся особой преданностью фюреру. Для штурма дивизию усилили тремя артиллерийскими полками, а еще дополнительно девятью мортирами, тяжелыми минометными батареями и сверхмощными осадными орудиями «Карл» и «Тор».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2" descr="http://img-fotki.yandex.ru/get/5804/viktor3951.dc/0_673b4_26b09bab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1525"/>
            <a:ext cx="25923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http://img-fotki.yandex.ru/get/5636/83653351.22b/0_ab0e6_27f0658f_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581525"/>
            <a:ext cx="333216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684213" y="188913"/>
            <a:ext cx="81359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Но защитники Брестской крепости мужественно отбили яростную атаку. И следующую тоже. С каждым днем фашисты усиливали натиск, неся серьезные потери. На семнадцатый день штурма немцы объявили о взятии крепости, но это было не так. Еще около месяца оборонялась Брестская крепость – горсточка советских бойцов против почти целого корпуса фашистов. Гитлеровцы вошли в крепость только после того, как там остались одни лишь тяжелораненые, находящиеся без сознания бойцы и офицеры.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2" descr="http://lemur59.ru/sites/default/files/images/0004-006-1-sentjabrja-1939-goda-nachalas-samaja-zhestokaja-i-krovoprolitnaja-voj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05263"/>
            <a:ext cx="58324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сентября 1971 года был открыт мемориальный комплекс «Брестская Крепость-Герой».</a:t>
            </a:r>
          </a:p>
        </p:txBody>
      </p:sp>
      <p:pic>
        <p:nvPicPr>
          <p:cNvPr id="36867" name="Picture 2" descr="&quot; И помнит мир спасённый...&quot;  Брестская крепость-гер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68"/>
          <a:stretch>
            <a:fillRect/>
          </a:stretch>
        </p:blipFill>
        <p:spPr bwMode="auto">
          <a:xfrm>
            <a:off x="6156325" y="5013325"/>
            <a:ext cx="27193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http://st.stranamam.ru/data/cache/2014mar/19/01/11489147_55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62"/>
          <a:stretch>
            <a:fillRect/>
          </a:stretch>
        </p:blipFill>
        <p:spPr bwMode="auto">
          <a:xfrm>
            <a:off x="1116013" y="3429000"/>
            <a:ext cx="2905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&quot; И помнит мир спасённый...&quot;  Брестская крепость-геро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95"/>
          <a:stretch>
            <a:fillRect/>
          </a:stretch>
        </p:blipFill>
        <p:spPr bwMode="auto">
          <a:xfrm>
            <a:off x="5651500" y="3500438"/>
            <a:ext cx="2305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Брестская крепос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25923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 descr="Брестская крепос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295275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2" descr="Брестская крепост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31321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708400" y="333375"/>
            <a:ext cx="4916488" cy="20875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</a:t>
            </a: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звания Город – Герой </a:t>
            </a:r>
            <a:br>
              <a:rPr lang="ru-RU" altLang="ru-RU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8 мая"/>
              </a:rPr>
              <a:t>8 мая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65 год"/>
              </a:rPr>
              <a:t>1965 года</a:t>
            </a:r>
            <a:endParaRPr lang="ru-RU" altLang="ru-RU" sz="2400" smtClean="0"/>
          </a:p>
        </p:txBody>
      </p:sp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755650" y="2565400"/>
            <a:ext cx="7993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i="1"/>
              <a:t>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У стен советской столицы германские войска потерпели свое первое крупное поражение с начала боевых действий. Битва под Москвой продолжалась около 7 месяцев (203 дня и ночи) с 30 сентября 1941 года по 20 апреля 1942года</a:t>
            </a:r>
            <a:r>
              <a:rPr lang="ru-RU" altLang="ru-RU" i="1"/>
              <a:t>.</a:t>
            </a:r>
          </a:p>
        </p:txBody>
      </p:sp>
      <p:pic>
        <p:nvPicPr>
          <p:cNvPr id="37892" name="Picture 4" descr="http://www.stihi.ru/pics/2012/06/21/25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1"/>
          <a:stretch>
            <a:fillRect/>
          </a:stretch>
        </p:blipFill>
        <p:spPr bwMode="auto">
          <a:xfrm>
            <a:off x="1692275" y="4149725"/>
            <a:ext cx="3311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http://moscowwalks.ru/2011/warmoscow/image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" b="6667"/>
          <a:stretch>
            <a:fillRect/>
          </a:stretch>
        </p:blipFill>
        <p:spPr bwMode="auto">
          <a:xfrm>
            <a:off x="5435600" y="4221163"/>
            <a:ext cx="3306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Медалью &quot;За оборону Москвы&quot; - награждались все участники обороны Москвы. Учреждена Указом Президиума Верховного Совета СССР от 1 мая 1944 го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0" r="4961" b="5321"/>
          <a:stretch>
            <a:fillRect/>
          </a:stretch>
        </p:blipFill>
        <p:spPr bwMode="auto">
          <a:xfrm>
            <a:off x="395288" y="333375"/>
            <a:ext cx="302418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395288" y="333375"/>
            <a:ext cx="81375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под Москвой стала главным военным событием первого года Великой Отечественной войны. </a:t>
            </a:r>
          </a:p>
          <a:p>
            <a:pPr algn="ctr" eaLnBrk="1" hangingPunct="1"/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В ней участвовало свыше трех миллионов человек, 22 тысячи орудий и минометов, около трех тысяч танков, более двух тысяч самолетов. Битва за Москву продолжалась 7 месяцев, т.е. 203 дня и ночи.</a:t>
            </a:r>
          </a:p>
          <a:p>
            <a:pPr algn="ctr" eaLnBrk="1" hangingPunct="1"/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германским войскам, считавшимся непобедимыми, было нанесено крупное поражение. Победой советских войск была ликвидирована смертельная угроза, нависшая над столицей нашей Родины.</a:t>
            </a:r>
          </a:p>
        </p:txBody>
      </p:sp>
      <p:pic>
        <p:nvPicPr>
          <p:cNvPr id="38915" name="Picture 2" descr="http://www.museum.ru/imgB.asp?576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21163"/>
            <a:ext cx="2846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rpp.nashaucheba.ru/pars_docs/refs/113/112470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5" t="21420" r="50861" b="43300"/>
          <a:stretch>
            <a:fillRect/>
          </a:stretch>
        </p:blipFill>
        <p:spPr bwMode="auto">
          <a:xfrm>
            <a:off x="323850" y="765175"/>
            <a:ext cx="2808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600" cy="56197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 защиту родной Москвы</a:t>
            </a:r>
          </a:p>
        </p:txBody>
      </p:sp>
      <p:pic>
        <p:nvPicPr>
          <p:cNvPr id="39940" name="Picture 7" descr="goroda-geroi-Moskva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http://rpp.nashaucheba.ru/pars_docs/refs/113/112470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19" t="59219" r="7391" b="4240"/>
          <a:stretch>
            <a:fillRect/>
          </a:stretch>
        </p:blipFill>
        <p:spPr bwMode="auto">
          <a:xfrm>
            <a:off x="468313" y="3141663"/>
            <a:ext cx="25908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 descr="http://rpp.nashaucheba.ru/pars_docs/refs/113/112470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74" t="21420" r="7391" b="42039"/>
          <a:stretch>
            <a:fillRect/>
          </a:stretch>
        </p:blipFill>
        <p:spPr bwMode="auto">
          <a:xfrm>
            <a:off x="5724525" y="333375"/>
            <a:ext cx="30956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ВОВ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0575"/>
            <a:ext cx="25892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4" descr="У Дорогомиловской застав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292600"/>
            <a:ext cx="2792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rpp.nashaucheba.ru/pars_docs/refs/113/112470/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44" t="65520" r="5501" b="2982"/>
          <a:stretch>
            <a:fillRect/>
          </a:stretch>
        </p:blipFill>
        <p:spPr bwMode="auto">
          <a:xfrm>
            <a:off x="6444208" y="3861048"/>
            <a:ext cx="1944688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http://rpp.nashaucheba.ru/pars_docs/refs/113/112470/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6" t="65520" r="75430" b="1721"/>
          <a:stretch>
            <a:fillRect/>
          </a:stretch>
        </p:blipFill>
        <p:spPr bwMode="auto">
          <a:xfrm>
            <a:off x="6443663" y="908050"/>
            <a:ext cx="20939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http://rpp.nashaucheba.ru/pars_docs/refs/113/112470/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6" t="3461" r="6445" b="34801"/>
          <a:stretch>
            <a:fillRect/>
          </a:stretch>
        </p:blipFill>
        <p:spPr bwMode="auto">
          <a:xfrm>
            <a:off x="468313" y="1557338"/>
            <a:ext cx="5524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Заголовок 5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Панфиловцев «Велика Россия, а отступать некуда – позади Москва!» </a:t>
            </a: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367</Words>
  <Application>Microsoft Office PowerPoint</Application>
  <PresentationFormat>Экран (4:3)</PresentationFormat>
  <Paragraphs>19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ГБОУ СОШ №1392  имени Д.В.Рябинкина города Москвы  учитель технологии Иовенко Т.Ю. </vt:lpstr>
      <vt:lpstr>Брестская крепость (Крепость-Герой)-  присвоение звания Крепость– Герой  8 мая 1965 года  </vt:lpstr>
      <vt:lpstr>Слайд 3</vt:lpstr>
      <vt:lpstr>Слайд 4</vt:lpstr>
      <vt:lpstr>25 сентября 1971 года был открыт мемориальный комплекс «Брестская Крепость-Герой».</vt:lpstr>
      <vt:lpstr>Москва –  присвоение звания Город – Герой  8 мая 1965 года</vt:lpstr>
      <vt:lpstr>Слайд 7</vt:lpstr>
      <vt:lpstr>Все на защиту родной Москвы</vt:lpstr>
      <vt:lpstr>Подвиг Панфиловцев «Велика Россия, а отступать некуда – позади Москва!» </vt:lpstr>
      <vt:lpstr>Памятник курсантам подольских училищ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Ткачева</dc:creator>
  <cp:lastModifiedBy>Технология</cp:lastModifiedBy>
  <cp:revision>155</cp:revision>
  <dcterms:created xsi:type="dcterms:W3CDTF">2013-05-31T18:43:09Z</dcterms:created>
  <dcterms:modified xsi:type="dcterms:W3CDTF">2015-04-28T12:01:24Z</dcterms:modified>
</cp:coreProperties>
</file>