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ED37-BA61-4F74-8DD3-DB5C2F4E46FF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513-D79E-42CF-ABEF-5DAF584FF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ED37-BA61-4F74-8DD3-DB5C2F4E46FF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513-D79E-42CF-ABEF-5DAF584FF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4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ED37-BA61-4F74-8DD3-DB5C2F4E46FF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513-D79E-42CF-ABEF-5DAF584FF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0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ED37-BA61-4F74-8DD3-DB5C2F4E46FF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513-D79E-42CF-ABEF-5DAF584FF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4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ED37-BA61-4F74-8DD3-DB5C2F4E46FF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513-D79E-42CF-ABEF-5DAF584FF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3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ED37-BA61-4F74-8DD3-DB5C2F4E46FF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513-D79E-42CF-ABEF-5DAF584FF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0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ED37-BA61-4F74-8DD3-DB5C2F4E46FF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513-D79E-42CF-ABEF-5DAF584FF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2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ED37-BA61-4F74-8DD3-DB5C2F4E46FF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513-D79E-42CF-ABEF-5DAF584FF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1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ED37-BA61-4F74-8DD3-DB5C2F4E46FF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513-D79E-42CF-ABEF-5DAF584FF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3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ED37-BA61-4F74-8DD3-DB5C2F4E46FF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513-D79E-42CF-ABEF-5DAF584FF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9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ED37-BA61-4F74-8DD3-DB5C2F4E46FF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513-D79E-42CF-ABEF-5DAF584FF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4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ED37-BA61-4F74-8DD3-DB5C2F4E46FF}" type="datetimeFigureOut">
              <a:rPr lang="ru-RU" smtClean="0"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26513-D79E-42CF-ABEF-5DAF584FF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9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artinki-vernisazh.ru/photo/94-2" TargetMode="External"/><Relationship Id="rId2" Type="http://schemas.openxmlformats.org/officeDocument/2006/relationships/hyperlink" Target="https://yandex.ru/images/search?img_url=http%3A%2F%2Fnight-lyna.narod.ru%2F12345.jpg&amp;uinfo=sw-1024-sh-819-ww-1008-wh-683-pd-1.25-wp-5x4_1280x1024&amp;text=%D0%BA%D1%83%D0%BD%D0%B8%D1%86%D0%B0&amp;redircnt=1430664502.1&amp;noreask=1&amp;pos=17&amp;rpt=simage&amp;lr=10175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979" y="1495342"/>
            <a:ext cx="11129210" cy="2106696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Monotype Corsiva" panose="03010101010201010101" pitchFamily="66" charset="0"/>
              </a:rPr>
              <a:t>Тема: Текст – рассуждение.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Учитель Т.А. Белякова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6905" y="427335"/>
            <a:ext cx="9336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onotype Corsiva" panose="03010101010201010101" pitchFamily="66" charset="0"/>
              </a:rPr>
              <a:t>МОУ СОШ «Перспектива» городского округа Власиха Московской области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Орфографическая минутка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Футбол, хоккей, волейбол, городки, лапта, баскетбол, теннис</a:t>
            </a:r>
          </a:p>
          <a:p>
            <a:pPr marL="0" indent="0">
              <a:buNone/>
            </a:pPr>
            <a:r>
              <a:rPr lang="ru-RU" dirty="0" smtClean="0"/>
              <a:t>- Спишите названия спортивных игр по алфавиту.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Что такое текст?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1638"/>
          </a:xfrm>
        </p:spPr>
        <p:txBody>
          <a:bodyPr/>
          <a:lstStyle/>
          <a:p>
            <a:r>
              <a:rPr lang="ru-RU" dirty="0" smtClean="0"/>
              <a:t>Текст – это несколько предложений расположенных в определённом порядке и связанных между собой по смыслу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024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Какие виды текстов вы знаете?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41947" y="4606507"/>
            <a:ext cx="10515600" cy="1950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41947" y="4087561"/>
            <a:ext cx="10515600" cy="1536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400" dirty="0" smtClean="0"/>
              <a:t>Текст</a:t>
            </a:r>
          </a:p>
          <a:p>
            <a:pPr marL="0" indent="0" algn="ctr">
              <a:buNone/>
            </a:pPr>
            <a:r>
              <a:rPr lang="ru-RU" dirty="0" smtClean="0"/>
              <a:t>Описание            Повествование             ???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86789" y="4868613"/>
            <a:ext cx="1913022" cy="66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92366" y="4868613"/>
            <a:ext cx="2504574" cy="66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339888" y="4855890"/>
            <a:ext cx="1913022" cy="661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5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onotype Corsiva" panose="03010101010201010101" pitchFamily="66" charset="0"/>
              </a:rPr>
              <a:t>Определите вид текста.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Куница – хищный зверёк. Гибкая, ловкая, быстрая, она хорошо лазает по деревьям, отлично бегает по земле.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012" y="2489617"/>
            <a:ext cx="2725674" cy="3822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356" y="3005932"/>
            <a:ext cx="4762500" cy="3238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789" y="5859379"/>
            <a:ext cx="4319337" cy="84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Текст - описание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01631" y="5823327"/>
            <a:ext cx="4319337" cy="84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Какой предмет?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7369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Ещё зимой в трескучие морозы у медведицы рождаются медвежата. Они маленькие, с рукавичку, и мать ещё в берлоге их кормит молоком.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Monotype Corsiva" panose="03010101010201010101" pitchFamily="66" charset="0"/>
              </a:rPr>
              <a:t>Определите вид текста.</a:t>
            </a:r>
            <a:endParaRPr lang="ru-RU" sz="6600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789" y="5859379"/>
            <a:ext cx="4319337" cy="84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Текст - повествование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57537" y="5859379"/>
            <a:ext cx="4319337" cy="84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Что произошло?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16451"/>
          <a:stretch/>
        </p:blipFill>
        <p:spPr>
          <a:xfrm>
            <a:off x="6497053" y="2778042"/>
            <a:ext cx="4134100" cy="269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Пробеги по дорожке в ясный морозный день. Слышишь, как снег скрипит под ногами? Как ты думаешь, почему?</a:t>
            </a:r>
          </a:p>
          <a:p>
            <a:pPr marL="0" indent="0">
              <a:buNone/>
            </a:pPr>
            <a:r>
              <a:rPr lang="ru-RU" dirty="0" smtClean="0"/>
              <a:t>	Это ломаются под ногами маленькие лучики холодных звездочек. А так как ломается их сразу очень много – вот мы и слышим треск.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onotype Corsiva" panose="03010101010201010101" pitchFamily="66" charset="0"/>
              </a:rPr>
              <a:t>Определите вид текста.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7294" y="5859379"/>
            <a:ext cx="4319337" cy="84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Почему?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958" y="3602455"/>
            <a:ext cx="2001253" cy="20012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0789" y="5859379"/>
            <a:ext cx="4319337" cy="84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Текст - рассуждение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709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onotype Corsiva" panose="03010101010201010101" pitchFamily="66" charset="0"/>
              </a:rPr>
              <a:t>Рефлексия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Соедини тип текста и вопрос, на который он отвечает.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7041" y="2658979"/>
            <a:ext cx="4319337" cy="84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Текст - описание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7040" y="3913438"/>
            <a:ext cx="4319337" cy="84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Текст - повествование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7039" y="5119773"/>
            <a:ext cx="4319337" cy="84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Текст - рассуждение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75420" y="5078561"/>
            <a:ext cx="4319337" cy="84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Какой предмет? 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75420" y="2658979"/>
            <a:ext cx="4319337" cy="84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Что произошло?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75420" y="3933868"/>
            <a:ext cx="4319337" cy="84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Почему?</a:t>
            </a:r>
            <a:endParaRPr lang="ru-RU" sz="4400" dirty="0"/>
          </a:p>
        </p:txBody>
      </p:sp>
      <p:cxnSp>
        <p:nvCxnSpPr>
          <p:cNvPr id="11" name="Прямая со стрелкой 10"/>
          <p:cNvCxnSpPr>
            <a:stCxn id="4" idx="3"/>
            <a:endCxn id="7" idx="1"/>
          </p:cNvCxnSpPr>
          <p:nvPr/>
        </p:nvCxnSpPr>
        <p:spPr>
          <a:xfrm>
            <a:off x="4716378" y="3080084"/>
            <a:ext cx="1159042" cy="24195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3"/>
          </p:cNvCxnSpPr>
          <p:nvPr/>
        </p:nvCxnSpPr>
        <p:spPr>
          <a:xfrm flipV="1">
            <a:off x="4716377" y="3080084"/>
            <a:ext cx="1070812" cy="12544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  <a:endCxn id="9" idx="1"/>
          </p:cNvCxnSpPr>
          <p:nvPr/>
        </p:nvCxnSpPr>
        <p:spPr>
          <a:xfrm flipV="1">
            <a:off x="4716376" y="4354973"/>
            <a:ext cx="1159044" cy="11859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59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>
                <a:latin typeface="Monotype Corsiva" panose="03010101010201010101" pitchFamily="66" charset="0"/>
              </a:rPr>
              <a:t>МОЛОДЦЫ!</a:t>
            </a:r>
            <a:endParaRPr lang="ru-RU" sz="88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04" y="1690688"/>
            <a:ext cx="3606591" cy="3637952"/>
          </a:xfrm>
        </p:spPr>
      </p:pic>
    </p:spTree>
    <p:extLst>
      <p:ext uri="{BB962C8B-B14F-4D97-AF65-F5344CB8AC3E}">
        <p14:creationId xmlns:p14="http://schemas.microsoft.com/office/powerpoint/2010/main" val="16809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Список используемых источников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2"/>
              </a:rPr>
              <a:t>https://yandex.ru/images/search?img_url=http%3A%2F%2Fnight-lyna.narod.ru%2F12345.jpg&amp;uinfo=sw-1024-sh-819-ww-1008-wh-683-pd-1.25-wp-5x4_1280x1024&amp;text=%D0%BA%D1%83%D0%BD%D0%B8%D1%86%D0%B0&amp;redircnt=1430664502.1&amp;noreask=1&amp;pos=17&amp;rpt=simage&amp;lr=101754</a:t>
            </a:r>
            <a:r>
              <a:rPr lang="ru-RU" dirty="0" smtClean="0"/>
              <a:t> </a:t>
            </a:r>
          </a:p>
          <a:p>
            <a:r>
              <a:rPr lang="en-US" dirty="0" smtClean="0"/>
              <a:t>https://yandex.ru/images/search?img_url=http%3A%2F%2Fdoseng.org%2Fuploads%2Fposts%2F2011-09%2F1316557346_these_funny_animals_796_33.jpg&amp;uinfo=sw-1024-sh-819-ww-1008-wh-683-pd-1.25-wp-5x4_1280x1024&amp;_=1430669146957&amp;p=1&amp;viewport=wide&amp;text=%D0%BC%D0%B5%D0%B4%D0%B2%D0%B5%D0%B4%D0%B8%D1%86%D0%B0%20%D1%81%20%D0%BC%D0%B5%D0%B4%D0%B2%D0%B5%D0%B6%D0%B0%D1%82%D0%B0%D0%BC%D0%B8&amp;pos=38&amp;rpt=simage</a:t>
            </a:r>
            <a:r>
              <a:rPr lang="ru-RU" dirty="0" smtClean="0"/>
              <a:t>   </a:t>
            </a:r>
          </a:p>
          <a:p>
            <a:r>
              <a:rPr lang="en-US" dirty="0" smtClean="0"/>
              <a:t>https://yandex.ru/images/search?viewport=wide&amp;text=%D1%81%D0%BD%D0%B5%D0%B3%20%D1%81%D0%BA%D1%80%D0%B8%D0%BF%D0%B8%D1%82%20%D0%BF%D0%BE%D0%B4%20%D0%BD%D0%BE%D0%B3%D0%B0%D0%BC%D0%B8&amp;img_url=http%3A%2F%2Fstatics.photodom.com%2Fphotos%2F2013%2F03%2F30%2F2565660.jpg&amp;pos=2&amp;uinfo=sw-1024-sh-819-ww-1008-wh-683-pd-1.25-wp-5x4_1280x1024&amp;rpt=simage&amp;_=1430669237262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Поурочные разработки по русскому языку Т.Н. </a:t>
            </a:r>
            <a:r>
              <a:rPr lang="ru-RU" dirty="0" err="1" smtClean="0"/>
              <a:t>Ситникова</a:t>
            </a:r>
            <a:r>
              <a:rPr lang="ru-RU" dirty="0" smtClean="0"/>
              <a:t>, И.Ф. Яценко, Н.Ю. Васильева Москва «</a:t>
            </a:r>
            <a:r>
              <a:rPr lang="ru-RU" dirty="0" err="1" smtClean="0"/>
              <a:t>Вако</a:t>
            </a:r>
            <a:r>
              <a:rPr lang="ru-RU" dirty="0" smtClean="0"/>
              <a:t>» 2013г.</a:t>
            </a:r>
          </a:p>
          <a:p>
            <a:r>
              <a:rPr lang="en-US" dirty="0" smtClean="0">
                <a:hlinkClick r:id="rId3"/>
              </a:rPr>
              <a:t>http://kartinki-vernisazh.ru/photo/94-2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226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Тема Office</vt:lpstr>
      <vt:lpstr>Тема: Текст – рассуждение.</vt:lpstr>
      <vt:lpstr>Орфографическая минутка</vt:lpstr>
      <vt:lpstr>Что такое текст?</vt:lpstr>
      <vt:lpstr>Определите вид текста.</vt:lpstr>
      <vt:lpstr>Определите вид текста.</vt:lpstr>
      <vt:lpstr>Определите вид текста.</vt:lpstr>
      <vt:lpstr>Рефлексия</vt:lpstr>
      <vt:lpstr>МОЛОДЦЫ!</vt:lpstr>
      <vt:lpstr>Список используемых источников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Текст – рассуждение.</dc:title>
  <dc:creator>Name</dc:creator>
  <cp:lastModifiedBy>Name</cp:lastModifiedBy>
  <cp:revision>7</cp:revision>
  <dcterms:created xsi:type="dcterms:W3CDTF">2015-05-03T14:37:38Z</dcterms:created>
  <dcterms:modified xsi:type="dcterms:W3CDTF">2015-05-03T16:40:08Z</dcterms:modified>
</cp:coreProperties>
</file>