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1" r:id="rId2"/>
    <p:sldId id="276" r:id="rId3"/>
    <p:sldId id="269" r:id="rId4"/>
    <p:sldId id="275" r:id="rId5"/>
    <p:sldId id="264" r:id="rId6"/>
    <p:sldId id="267" r:id="rId7"/>
    <p:sldId id="266" r:id="rId8"/>
    <p:sldId id="273" r:id="rId9"/>
    <p:sldId id="27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EB2"/>
    <a:srgbClr val="251F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FB85FA02-C5F4-4E9F-A9DF-DBD593AA11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DA4EB0CF-FF7F-49F3-BDBE-C7AB20D0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1.1.%20%20&#1050;&#1054;&#1053;&#1050;&#1059;&#1056;&#1057;%202014\46%20%20&#1043;&#1086;&#1083;&#1091;&#1073;&#1072;&#1103;%20&#1074;&#1086;&#1076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.1.%20%20&#1050;&#1054;&#1053;&#1050;&#1059;&#1056;&#1057;%202014\46%20%20&#1043;&#1086;&#1083;&#1091;&#1073;&#1072;&#1103;%20&#1074;&#1086;&#1076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0715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КОМБИНИРОВАННОГО ВИДА № 34 г. ЕЙСКА</a:t>
            </a:r>
            <a:br>
              <a:rPr lang="ru-RU" sz="20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ЕЙСКИЙ РАЙОН</a:t>
            </a:r>
            <a:endParaRPr lang="ru-RU" sz="2000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67866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ЗЕМЛЯ</a:t>
            </a:r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- НАШ  ОБЩИЙ ДОМ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929330"/>
            <a:ext cx="50006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е. н. АНДРИЕВСКАЯ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46  Голубая 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[wallcoo.com]_spring_Untitled-14.jpg"/>
          <p:cNvPicPr>
            <a:picLocks noGrp="1" noChangeAspect="1"/>
          </p:cNvPicPr>
          <p:nvPr>
            <p:ph idx="1"/>
          </p:nvPr>
        </p:nvPicPr>
        <p:blipFill>
          <a:blip r:embed="rId3"/>
          <a:srcRect b="48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85852" y="285728"/>
            <a:ext cx="670844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Здравствуй планета, здравствуй Земля!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Отныне мы дети твои и друзья!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Отныне мы вместе – большая семья: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Цветы и деревья, птицы и я!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46  Голубая 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14480" y="3857628"/>
            <a:ext cx="500066" cy="500066"/>
          </a:xfrm>
          <a:prstGeom prst="rect">
            <a:avLst/>
          </a:prstGeom>
        </p:spPr>
      </p:pic>
      <p:pic>
        <p:nvPicPr>
          <p:cNvPr id="2" name="Picture 2" descr="F:\АНДРИЕВСКАЯ\ekolog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286124"/>
            <a:ext cx="2720344" cy="2715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АНДРИЕВСКАЯ\2756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357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НДРИЕВСКАЯ\0W1KVjGgO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429420" cy="6429420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714744" y="2857496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ЗЕМЛЯНЕ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а"/>
          <p:cNvPicPr>
            <a:picLocks noChangeAspect="1" noChangeArrowheads="1"/>
          </p:cNvPicPr>
          <p:nvPr/>
        </p:nvPicPr>
        <p:blipFill>
          <a:blip r:embed="rId2"/>
          <a:srcRect l="1945" t="6818" r="2676"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НДРИЕВСКАЯ\11207.jpg"/>
          <p:cNvPicPr>
            <a:picLocks noChangeAspect="1" noChangeArrowheads="1"/>
          </p:cNvPicPr>
          <p:nvPr/>
        </p:nvPicPr>
        <p:blipFill>
          <a:blip r:embed="rId2"/>
          <a:srcRect l="16666" r="16666"/>
          <a:stretch>
            <a:fillRect/>
          </a:stretch>
        </p:blipFill>
        <p:spPr bwMode="auto">
          <a:xfrm>
            <a:off x="4357686" y="357166"/>
            <a:ext cx="2571768" cy="6000792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АНДРИЕВСКАЯ\27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571875" cy="601980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72298" y="221455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РОССИЯНЕ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НДРИЕВСКАЯ\sprachschule_russland_beim_lehrer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НДРИЕВСКАЯ\19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786610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АНДРИЕВСКАЯ\AHE8S8KCAR9MRMFCAY2P8S9CANHY218CAJB80BHCAD62P8ECA6QPGXYCA9PS9M9CAUVIL61CAOZ1SXCCA47F83XCA6VZP9KCAS73NU3CA47FPOYCANPHVYQCATQAAHKCAEW2WD6CAYIBFZ0CA8HLIYSCA5LZ1IZ.jpg"/>
          <p:cNvPicPr>
            <a:picLocks noChangeAspect="1" noChangeArrowheads="1"/>
          </p:cNvPicPr>
          <p:nvPr/>
        </p:nvPicPr>
        <p:blipFill>
          <a:blip r:embed="rId2"/>
          <a:srcRect l="11858" r="9881" b="8000"/>
          <a:stretch>
            <a:fillRect/>
          </a:stretch>
        </p:blipFill>
        <p:spPr bwMode="auto">
          <a:xfrm>
            <a:off x="285720" y="3786190"/>
            <a:ext cx="389492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АНДРИЕВСКАЯ\Niderland_flag_albom_280612.jpg"/>
          <p:cNvPicPr>
            <a:picLocks noChangeAspect="1" noChangeArrowheads="1"/>
          </p:cNvPicPr>
          <p:nvPr/>
        </p:nvPicPr>
        <p:blipFill>
          <a:blip r:embed="rId3"/>
          <a:srcRect l="17149" t="2545" r="4725" b="13477"/>
          <a:stretch>
            <a:fillRect/>
          </a:stretch>
        </p:blipFill>
        <p:spPr bwMode="auto">
          <a:xfrm>
            <a:off x="2571736" y="357166"/>
            <a:ext cx="4071966" cy="29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F:\АНДРИЕВСКАЯ\ASQ6PGCCA454HO3CAKZTG57CAWW240RCAKXXCNBCA80PRUWCA1LCAYMCAB0LPNWCAG4QW49CA8W88BNCAB2X9EUCAJ4PJH6CATH3DC8CA9GW7EHCAM4TVA8CA4V6M5GCAIVW90PCAYD9EOYCA3BJWYECAXH9ZHW.jpg"/>
          <p:cNvPicPr>
            <a:picLocks noChangeAspect="1" noChangeArrowheads="1"/>
          </p:cNvPicPr>
          <p:nvPr/>
        </p:nvPicPr>
        <p:blipFill>
          <a:blip r:embed="rId4"/>
          <a:srcRect l="2942" r="4411" b="5882"/>
          <a:stretch>
            <a:fillRect/>
          </a:stretch>
        </p:blipFill>
        <p:spPr bwMode="auto">
          <a:xfrm>
            <a:off x="4643438" y="3786190"/>
            <a:ext cx="412554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НДРИЕВСКАЯ\crescita-religiosa-un-bene-per-leconomia-e-la-L-hWbGny.jpg"/>
          <p:cNvPicPr>
            <a:picLocks noChangeAspect="1" noChangeArrowheads="1"/>
          </p:cNvPicPr>
          <p:nvPr/>
        </p:nvPicPr>
        <p:blipFill>
          <a:blip r:embed="rId2"/>
          <a:srcRect l="-1492" t="1298" b="2661"/>
          <a:stretch>
            <a:fillRect/>
          </a:stretch>
        </p:blipFill>
        <p:spPr bwMode="auto">
          <a:xfrm>
            <a:off x="1643042" y="0"/>
            <a:ext cx="6215106" cy="6763498"/>
          </a:xfrm>
          <a:prstGeom prst="flowChartConnector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3125" t="27500" r="44375" b="7500"/>
          <a:stretch>
            <a:fillRect/>
          </a:stretch>
        </p:blipFill>
        <p:spPr bwMode="auto">
          <a:xfrm>
            <a:off x="6215074" y="3000372"/>
            <a:ext cx="2769596" cy="228601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00372"/>
            <a:ext cx="2833688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500702"/>
            <a:ext cx="2571768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ЧАЕПИТИЕ В РОССИИ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1930" y="5857892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ЧАЕПИТИЕ В ЯПОНИИ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61</Words>
  <Application>Microsoft Office PowerPoint</Application>
  <PresentationFormat>Экран (4:3)</PresentationFormat>
  <Paragraphs>11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Тема4</vt:lpstr>
      <vt:lpstr>МУНИЦИПАЛЬНОЕ ДОШКОЛЬНОЕ ОБРАЗОВАТЕЛЬНОЕ УЧРЕЖДЕНИЕ ДЕТСКИЙ САД КОМБИНИРОВАННОГО ВИДА № 34 г. ЕЙСКА МО ЕЙСКИЙ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МУ ИМЦ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СОДЕРЖАТЕЛЬНЫЙ И ОРГАНИЗАЦИОННЫЙ АСПЕКТЫ ПРОЕКТИРОВАНИЯ ИННОВАЦИОННОЙ ДЕЯТЕЛЬНОСТИ В ОБРАЗОВАТЕЛЬНОМ УЧРЕЖДЕНИИ</dc:title>
  <dc:creator>Dimaciq</dc:creator>
  <cp:lastModifiedBy>1</cp:lastModifiedBy>
  <cp:revision>66</cp:revision>
  <dcterms:created xsi:type="dcterms:W3CDTF">2009-09-10T11:22:38Z</dcterms:created>
  <dcterms:modified xsi:type="dcterms:W3CDTF">2014-12-11T08:38:55Z</dcterms:modified>
</cp:coreProperties>
</file>