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CBFC16"/>
    <a:srgbClr val="0000FF"/>
    <a:srgbClr val="FF3399"/>
    <a:srgbClr val="FFFF66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7" autoAdjust="0"/>
    <p:restoredTop sz="94660"/>
  </p:normalViewPr>
  <p:slideViewPr>
    <p:cSldViewPr>
      <p:cViewPr varScale="1">
        <p:scale>
          <a:sx n="66" d="100"/>
          <a:sy n="66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CCA1-C987-4FE4-9E52-5C12BF3B8422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8BAE7-1288-485B-9275-DF58E58A8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9885-BAB4-4348-941F-4E5D2F33D0DB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6F22-581D-49C4-9255-459D22CF1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77EB-0392-488A-8AA9-44CB03D30243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B97E-A7C5-4502-8A73-0A8EF8675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E8EA11-F91F-4DFA-8ED3-38C4EA8AC152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7D421A-02C8-4985-96A4-0564A519E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ransition advClick="0" advTm="3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2565400"/>
            <a:ext cx="3240088" cy="1079500"/>
          </a:xfrm>
        </p:spPr>
        <p:txBody>
          <a:bodyPr/>
          <a:lstStyle/>
          <a:p>
            <a:pPr marR="0" eaLnBrk="1" hangingPunct="1"/>
            <a:r>
              <a:rPr lang="ru-RU" sz="4000" b="1" smtClean="0">
                <a:solidFill>
                  <a:srgbClr val="0000FF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ГРУППА</a:t>
            </a:r>
          </a:p>
        </p:txBody>
      </p:sp>
      <p:pic>
        <p:nvPicPr>
          <p:cNvPr id="1028" name="Picture 4" descr="Солнце, солнышко Солнце раздвигает тучки смайл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60350"/>
            <a:ext cx="30241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199977" y="3853358"/>
            <a:ext cx="547260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ru-RU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СОЛНЫШКО</a:t>
            </a:r>
            <a:r>
              <a:rPr lang="en-US" sz="54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”</a:t>
            </a:r>
            <a:endParaRPr lang="ru-RU" sz="54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bg2"/>
                </a:solidFill>
                <a:latin typeface="Calibri" pitchFamily="34" charset="0"/>
              </a:rPr>
              <a:t>Снегурушка и лиса</a:t>
            </a:r>
          </a:p>
        </p:txBody>
      </p:sp>
      <p:pic>
        <p:nvPicPr>
          <p:cNvPr id="14338" name="Picture 4" descr="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16113"/>
            <a:ext cx="5688013" cy="4389437"/>
          </a:xfrm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6659563" y="2311400"/>
            <a:ext cx="20891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Принесли молока, яиц, творогу и стали лисицу потчевать за её услугу. А потом простились и дали ей на дорогу ещё курочку.</a:t>
            </a:r>
            <a:endParaRPr lang="ru-RU" sz="2400" i="1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188913"/>
            <a:ext cx="82296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bg2"/>
                </a:solidFill>
              </a:rPr>
              <a:t>Репка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44675"/>
            <a:ext cx="5267325" cy="44799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4" descr="68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5127625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6084888" y="2060575"/>
            <a:ext cx="2663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2"/>
                </a:solidFill>
              </a:rPr>
              <a:t>Выросла репка сладка, крепка, большая-пребольшая. Пошел дед репку рвать: тянет-потянет, вытянуть не может.</a:t>
            </a:r>
          </a:p>
        </p:txBody>
      </p:sp>
    </p:spTree>
  </p:cSld>
  <p:clrMapOvr>
    <a:masterClrMapping/>
  </p:clrMapOvr>
  <p:transition advClick="0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71674659_repka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04813"/>
            <a:ext cx="4745038" cy="5545137"/>
          </a:xfr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5076825" y="1268413"/>
            <a:ext cx="4284663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bg2"/>
                </a:solidFill>
              </a:rPr>
              <a:t>Мышка за кошку,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bg2"/>
                </a:solidFill>
              </a:rPr>
              <a:t>Кошка за Жучку,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bg2"/>
                </a:solidFill>
              </a:rPr>
              <a:t>Жучка за внучку,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bg2"/>
                </a:solidFill>
              </a:rPr>
              <a:t>Внучка за бабку,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bg2"/>
                </a:solidFill>
              </a:rPr>
              <a:t>Бабка за дедку,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bg2"/>
                </a:solidFill>
              </a:rPr>
              <a:t>Дедка за репку-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bg2"/>
                </a:solidFill>
              </a:rPr>
              <a:t>Тянут-потянут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bg2"/>
                </a:solidFill>
              </a:rPr>
              <a:t> – и вытянули репку.</a:t>
            </a:r>
          </a:p>
        </p:txBody>
      </p:sp>
    </p:spTree>
  </p:cSld>
  <p:clrMapOvr>
    <a:masterClrMapping/>
  </p:clrMapOvr>
  <p:transition advClick="0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bg2"/>
                </a:solidFill>
              </a:rPr>
              <a:t>Лиса и волк</a:t>
            </a:r>
          </a:p>
        </p:txBody>
      </p:sp>
      <p:pic>
        <p:nvPicPr>
          <p:cNvPr id="17410" name="Рисунок 7" descr="Лиса скидывает рыбу с саней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5184775" cy="4679950"/>
          </a:xfrm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148263" y="1412875"/>
            <a:ext cx="39957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- </a:t>
            </a:r>
            <a:r>
              <a:rPr lang="ru-RU" sz="2000" b="1" i="1">
                <a:solidFill>
                  <a:schemeClr val="bg2"/>
                </a:solidFill>
              </a:rPr>
              <a:t>Дай мне хоть одну!</a:t>
            </a:r>
            <a:br>
              <a:rPr lang="ru-RU" sz="2000" b="1" i="1">
                <a:solidFill>
                  <a:schemeClr val="bg2"/>
                </a:solidFill>
              </a:rPr>
            </a:br>
            <a:r>
              <a:rPr lang="ru-RU" sz="2000" b="1" i="1">
                <a:solidFill>
                  <a:schemeClr val="bg2"/>
                </a:solidFill>
              </a:rPr>
              <a:t>- Как же, разивай рот! Видишь, ты какой ловкий! Я ловила, а ты будешь есть!</a:t>
            </a:r>
            <a:br>
              <a:rPr lang="ru-RU" sz="2000" b="1" i="1">
                <a:solidFill>
                  <a:schemeClr val="bg2"/>
                </a:solidFill>
              </a:rPr>
            </a:br>
            <a:r>
              <a:rPr lang="ru-RU" sz="2000" b="1" i="1">
                <a:solidFill>
                  <a:schemeClr val="bg2"/>
                </a:solidFill>
              </a:rPr>
              <a:t>- Дай хоть головку, кумушка!</a:t>
            </a:r>
            <a:br>
              <a:rPr lang="ru-RU" sz="2000" b="1" i="1">
                <a:solidFill>
                  <a:schemeClr val="bg2"/>
                </a:solidFill>
              </a:rPr>
            </a:br>
            <a:r>
              <a:rPr lang="ru-RU" sz="2000" b="1" i="1">
                <a:solidFill>
                  <a:schemeClr val="bg2"/>
                </a:solidFill>
              </a:rPr>
              <a:t>- Ни хвостика, куманёк! Налови сам и кушай на здоровье!</a:t>
            </a:r>
            <a:br>
              <a:rPr lang="ru-RU" sz="2000" b="1" i="1">
                <a:solidFill>
                  <a:schemeClr val="bg2"/>
                </a:solidFill>
              </a:rPr>
            </a:br>
            <a:r>
              <a:rPr lang="ru-RU" sz="2000" b="1" i="1">
                <a:solidFill>
                  <a:schemeClr val="bg2"/>
                </a:solidFill>
              </a:rPr>
              <a:t>- Да как же ты наловила? Научи!</a:t>
            </a:r>
            <a:br>
              <a:rPr lang="ru-RU" sz="2000" b="1" i="1">
                <a:solidFill>
                  <a:schemeClr val="bg2"/>
                </a:solidFill>
              </a:rPr>
            </a:br>
            <a:r>
              <a:rPr lang="ru-RU" sz="2000" b="1" i="1">
                <a:solidFill>
                  <a:schemeClr val="bg2"/>
                </a:solidFill>
              </a:rPr>
              <a:t>- Изволь! Отыщи на реке прорубь, сунь туда хвост, сиди да приговаривай: "Ловись, рыбка, большая и маленькая!" - она и наловится! </a:t>
            </a:r>
          </a:p>
        </p:txBody>
      </p:sp>
    </p:spTree>
  </p:cSld>
  <p:clrMapOvr>
    <a:masterClrMapping/>
  </p:clrMapOvr>
  <p:transition advClick="0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Лиса и волк сидит с хвостом в проруби ловит рыбу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88913"/>
            <a:ext cx="8353425" cy="4005262"/>
          </a:xfrm>
        </p:spPr>
      </p:pic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250825" y="4384675"/>
            <a:ext cx="88931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Вот опять Волк у проруби сидит, да своё твердит, а Лиса - своё.</a:t>
            </a:r>
            <a:b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- Не пора ли тащить, кумушка?</a:t>
            </a:r>
            <a:b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- Нет ещё, я скажу, когда придёт пора.</a:t>
            </a:r>
            <a:b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Вот опять Волк сидит, да своё приговаривает:</a:t>
            </a:r>
            <a:b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- Ловись, рыбка, большая, да всё же большая!</a:t>
            </a:r>
            <a:b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А Лиса своё:</a:t>
            </a:r>
            <a:b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000" b="1" i="1">
                <a:solidFill>
                  <a:schemeClr val="bg2"/>
                </a:solidFill>
                <a:latin typeface="Calibri" pitchFamily="34" charset="0"/>
                <a:cs typeface="Times New Roman" pitchFamily="18" charset="0"/>
              </a:rPr>
              <a:t>- Мёрзни, мёрзни, волчий хвост!</a:t>
            </a:r>
          </a:p>
        </p:txBody>
      </p:sp>
    </p:spTree>
  </p:cSld>
  <p:clrMapOvr>
    <a:masterClrMapping/>
  </p:clrMapOvr>
  <p:transition advClick="0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-171450"/>
            <a:ext cx="82296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chemeClr val="bg2"/>
                </a:solidFill>
              </a:rPr>
              <a:t>Курочка ряба</a:t>
            </a:r>
            <a:r>
              <a:rPr lang="ru-RU" smtClean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9458" name="Рисунок 6" descr="Курочка ряба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052513"/>
            <a:ext cx="3816350" cy="4748212"/>
          </a:xfrm>
        </p:spPr>
      </p:pic>
      <p:pic>
        <p:nvPicPr>
          <p:cNvPr id="19459" name="Рисунок 5" descr="Жили-были дед да баб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981075"/>
            <a:ext cx="3571875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042988" y="5734050"/>
            <a:ext cx="666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i="1">
                <a:solidFill>
                  <a:schemeClr val="bg2"/>
                </a:solidFill>
              </a:rPr>
              <a:t>Жили-были дед да баба. Была у них курочка ряба.</a:t>
            </a:r>
            <a:r>
              <a:rPr lang="ru-RU"/>
              <a:t> 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979613" y="6092825"/>
            <a:ext cx="6157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i="1">
                <a:solidFill>
                  <a:schemeClr val="bg2"/>
                </a:solidFill>
              </a:rPr>
              <a:t>Снесла курочка яичко, не простое – золотое</a:t>
            </a:r>
            <a:r>
              <a:rPr lang="ru-RU" sz="2000" b="1">
                <a:solidFill>
                  <a:schemeClr val="bg2"/>
                </a:solidFill>
              </a:rPr>
              <a:t>. </a:t>
            </a:r>
          </a:p>
        </p:txBody>
      </p:sp>
    </p:spTree>
  </p:cSld>
  <p:clrMapOvr>
    <a:masterClrMapping/>
  </p:clrMapOvr>
  <p:transition advClick="0" advTm="3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Дед плачет, баба плачет, а курочка кудахчет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692150"/>
            <a:ext cx="5245100" cy="5416550"/>
          </a:xfrm>
        </p:spPr>
      </p:pic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5616575" y="2060575"/>
            <a:ext cx="3527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chemeClr val="bg2"/>
                </a:solidFill>
              </a:rPr>
              <a:t>Дед плачет, баба плачет, а курочка кудахчет:</a:t>
            </a:r>
            <a:br>
              <a:rPr lang="ru-RU" sz="2400" i="1">
                <a:solidFill>
                  <a:schemeClr val="bg2"/>
                </a:solidFill>
              </a:rPr>
            </a:br>
            <a:r>
              <a:rPr lang="ru-RU" sz="2400" i="1">
                <a:solidFill>
                  <a:schemeClr val="bg2"/>
                </a:solidFill>
              </a:rPr>
              <a:t>- Не плачь, дед, не плачь, баба: снесу вам яичко не золотое – простое! </a:t>
            </a:r>
          </a:p>
        </p:txBody>
      </p:sp>
    </p:spTree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6375" y="274638"/>
            <a:ext cx="7458075" cy="1143000"/>
          </a:xfrm>
        </p:spPr>
        <p:txBody>
          <a:bodyPr/>
          <a:lstStyle/>
          <a:p>
            <a:pPr algn="ctr" eaLnBrk="1" hangingPunct="1"/>
            <a:r>
              <a:rPr lang="ru-RU" sz="4600" b="1" smtClean="0">
                <a:solidFill>
                  <a:srgbClr val="06686D"/>
                </a:solidFill>
                <a:latin typeface="Calibri" pitchFamily="34" charset="0"/>
              </a:rPr>
              <a:t>« </a:t>
            </a:r>
            <a:r>
              <a:rPr lang="ru-RU" sz="4600" b="1" smtClean="0">
                <a:solidFill>
                  <a:srgbClr val="06686D"/>
                </a:solidFill>
              </a:rPr>
              <a:t>Русские народные сказки</a:t>
            </a:r>
            <a:r>
              <a:rPr lang="ru-RU" sz="4600" b="1" smtClean="0">
                <a:solidFill>
                  <a:srgbClr val="06686D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1331913" y="4979988"/>
            <a:ext cx="741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0080"/>
                </a:solidFill>
                <a:cs typeface="Times New Roman" pitchFamily="18" charset="0"/>
              </a:rPr>
              <a:t>Колобок полежал – полежал, да вдруг и покатился – с окна на лавку, с лавки на пол, по полу да к двери, перепрыгнул через порог в сени…</a:t>
            </a:r>
            <a:endParaRPr lang="ru-RU" sz="2400" i="1"/>
          </a:p>
        </p:txBody>
      </p:sp>
      <p:pic>
        <p:nvPicPr>
          <p:cNvPr id="6147" name="Picture 5" descr="Сказка Колобок - Колобок сказка - Положила колобка на окошечко постуди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12875"/>
            <a:ext cx="56165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500" b="1" smtClean="0">
                <a:solidFill>
                  <a:srgbClr val="7E9632"/>
                </a:solidFill>
                <a:latin typeface="Calibri" pitchFamily="34" charset="0"/>
              </a:rPr>
              <a:t>« </a:t>
            </a:r>
            <a:r>
              <a:rPr lang="ru-RU" sz="4500" b="1" smtClean="0">
                <a:solidFill>
                  <a:srgbClr val="7E9632"/>
                </a:solidFill>
              </a:rPr>
              <a:t>Колобок</a:t>
            </a:r>
            <a:r>
              <a:rPr lang="ru-RU" sz="4500" b="1" smtClean="0">
                <a:solidFill>
                  <a:srgbClr val="7E9632"/>
                </a:solidFill>
                <a:latin typeface="Calibri" pitchFamily="34" charset="0"/>
              </a:rPr>
              <a:t>»</a:t>
            </a:r>
          </a:p>
        </p:txBody>
      </p:sp>
      <p:sp>
        <p:nvSpPr>
          <p:cNvPr id="7170" name="Прямоугольник 7"/>
          <p:cNvSpPr>
            <a:spLocks noChangeArrowheads="1"/>
          </p:cNvSpPr>
          <p:nvPr/>
        </p:nvSpPr>
        <p:spPr bwMode="auto">
          <a:xfrm>
            <a:off x="1042988" y="5589588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C00000"/>
                </a:solidFill>
              </a:rPr>
              <a:t>Катился колобок по дороге, а навстречу ему заяц:</a:t>
            </a:r>
          </a:p>
          <a:p>
            <a:r>
              <a:rPr lang="ru-RU" sz="2000">
                <a:solidFill>
                  <a:srgbClr val="C00000"/>
                </a:solidFill>
              </a:rPr>
              <a:t>- Колобок, колобок, я тебя съем</a:t>
            </a:r>
          </a:p>
        </p:txBody>
      </p:sp>
      <p:pic>
        <p:nvPicPr>
          <p:cNvPr id="7171" name="Picture 7" descr="Сказка Колобок - Колобок сказка - Встретил колобок зай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73238"/>
            <a:ext cx="59769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Прямоугольник 5"/>
          <p:cNvSpPr>
            <a:spLocks noChangeArrowheads="1"/>
          </p:cNvSpPr>
          <p:nvPr/>
        </p:nvSpPr>
        <p:spPr bwMode="auto">
          <a:xfrm>
            <a:off x="755650" y="5229225"/>
            <a:ext cx="3960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FFC000"/>
              </a:solidFill>
              <a:latin typeface="Constantia" pitchFamily="18" charset="0"/>
            </a:endParaRPr>
          </a:p>
        </p:txBody>
      </p:sp>
      <p:sp>
        <p:nvSpPr>
          <p:cNvPr id="8194" name="Прямоугольник 6"/>
          <p:cNvSpPr>
            <a:spLocks noChangeArrowheads="1"/>
          </p:cNvSpPr>
          <p:nvPr/>
        </p:nvSpPr>
        <p:spPr bwMode="auto">
          <a:xfrm flipV="1">
            <a:off x="5148263" y="550863"/>
            <a:ext cx="3995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2000" b="1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8195" name="Picture 7" descr="Купить Гуси-лебеди: Русская народная сказка (в обраб. Шустовой И.Б.; худ. Чекмарев П.Б.), доставка: Кемерово, Кемеровская обла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65175"/>
            <a:ext cx="79914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5435600" y="3656013"/>
            <a:ext cx="370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b="1" i="1">
              <a:solidFill>
                <a:srgbClr val="7030A0"/>
              </a:solidFill>
            </a:endParaRPr>
          </a:p>
        </p:txBody>
      </p:sp>
      <p:pic>
        <p:nvPicPr>
          <p:cNvPr id="9218" name="Picture 5" descr="Сообщество иллюстраторов / Иллюстрации / Митченко Юлия / Русская народная сказка &quot;Гуси-лебед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476250"/>
            <a:ext cx="56721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692275" y="4948238"/>
            <a:ext cx="7056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0080"/>
                </a:solidFill>
                <a:cs typeface="Times New Roman" pitchFamily="18" charset="0"/>
              </a:rPr>
              <a:t>Бежала, бежала, видит: стоит в поле печка.</a:t>
            </a:r>
          </a:p>
          <a:p>
            <a:r>
              <a:rPr lang="ru-RU" sz="2400" i="1">
                <a:solidFill>
                  <a:srgbClr val="000080"/>
                </a:solidFill>
                <a:cs typeface="Times New Roman" pitchFamily="18" charset="0"/>
              </a:rPr>
              <a:t>- Матушка-печка, скажи, куда гуси-лебеди полетели?</a:t>
            </a:r>
            <a:endParaRPr lang="ru-RU" sz="2400" i="1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500" b="1" smtClean="0">
                <a:solidFill>
                  <a:srgbClr val="CBFC16"/>
                </a:solidFill>
              </a:rPr>
              <a:t>Кот, петух и лиса</a:t>
            </a:r>
          </a:p>
        </p:txBody>
      </p:sp>
      <p:sp>
        <p:nvSpPr>
          <p:cNvPr id="10242" name="Прямоугольник 6"/>
          <p:cNvSpPr>
            <a:spLocks noChangeArrowheads="1"/>
          </p:cNvSpPr>
          <p:nvPr/>
        </p:nvSpPr>
        <p:spPr bwMode="auto">
          <a:xfrm>
            <a:off x="2232025" y="5589588"/>
            <a:ext cx="69119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 i="1"/>
              <a:t>Петушок, петушок,</a:t>
            </a:r>
            <a:br>
              <a:rPr lang="ru-RU" b="1" i="1"/>
            </a:br>
            <a:r>
              <a:rPr lang="ru-RU" b="1" i="1"/>
              <a:t>Золотой гребешок,</a:t>
            </a:r>
            <a:br>
              <a:rPr lang="ru-RU" b="1" i="1"/>
            </a:br>
            <a:r>
              <a:rPr lang="ru-RU" b="1" i="1"/>
              <a:t>Выгляни в окошко —</a:t>
            </a:r>
            <a:br>
              <a:rPr lang="ru-RU" b="1" i="1"/>
            </a:br>
            <a:r>
              <a:rPr lang="ru-RU" b="1" i="1"/>
              <a:t>Дам тебе горошку.</a:t>
            </a:r>
            <a:br>
              <a:rPr lang="ru-RU" b="1" i="1"/>
            </a:br>
            <a:r>
              <a:rPr lang="ru-RU" b="1" i="1"/>
              <a:t/>
            </a:r>
            <a:br>
              <a:rPr lang="ru-RU" b="1" i="1"/>
            </a:br>
            <a:endParaRPr lang="ru-RU" b="1" i="1"/>
          </a:p>
        </p:txBody>
      </p:sp>
      <p:pic>
        <p:nvPicPr>
          <p:cNvPr id="10243" name="Picture 6" descr="Сказка &quot;Кот, петух и лиса&quot; Развитие детей. . Онлайн игры. . Сказки. . Раскраски. . Алфавит. . Карточки. . Математика. . Здор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19288"/>
            <a:ext cx="46085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5867400" y="3825875"/>
            <a:ext cx="3025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Несёт меня лиса за тёмные леса, кот-коток, милый дружок, спаси меня!</a:t>
            </a:r>
            <a:endParaRPr lang="ru-RU" sz="2400" i="1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 descr="Учитель Солдатова Наталья Владимировна - Сказка Кот, петух и лиса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836613"/>
            <a:ext cx="4968875" cy="5468937"/>
          </a:xfrm>
        </p:spPr>
      </p:pic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6156325" y="3644900"/>
            <a:ext cx="25923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С тех пор  в маленькой избушке тихо живут Кот-коток да Петя-петушок.</a:t>
            </a:r>
            <a:endParaRPr lang="ru-RU" sz="2400" i="1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 descr="6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112838"/>
            <a:ext cx="5473700" cy="5211762"/>
          </a:xfrm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92275" y="333375"/>
            <a:ext cx="568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2"/>
                </a:solidFill>
              </a:rPr>
              <a:t>Снегурушка и лиса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2"/>
                </a:solidFill>
                <a:latin typeface="Calibri" pitchFamily="34" charset="0"/>
              </a:rPr>
              <a:t>Снегурушка и лиса</a:t>
            </a:r>
          </a:p>
        </p:txBody>
      </p:sp>
      <p:pic>
        <p:nvPicPr>
          <p:cNvPr id="13314" name="Picture 4" descr="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989138"/>
            <a:ext cx="4895850" cy="4389437"/>
          </a:xfrm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6156325" y="3387725"/>
            <a:ext cx="25193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solidFill>
                  <a:srgbClr val="000080"/>
                </a:solidFill>
                <a:latin typeface="Calibri" pitchFamily="34" charset="0"/>
                <a:cs typeface="Times New Roman" pitchFamily="18" charset="0"/>
              </a:rPr>
              <a:t>Снегурушка сошла, села на спину к лисице, и та помчалась с нею.</a:t>
            </a:r>
            <a:endParaRPr lang="ru-RU" sz="2400" i="1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289</TotalTime>
  <Words>309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Wingdings 2</vt:lpstr>
      <vt:lpstr>Calibri</vt:lpstr>
      <vt:lpstr>Batang</vt:lpstr>
      <vt:lpstr>Aharoni</vt:lpstr>
      <vt:lpstr>Times New Roman</vt:lpstr>
      <vt:lpstr>Constantia</vt:lpstr>
      <vt:lpstr>Поток</vt:lpstr>
      <vt:lpstr>Поток</vt:lpstr>
      <vt:lpstr>Поток</vt:lpstr>
      <vt:lpstr>Поток</vt:lpstr>
      <vt:lpstr>Слайд 1</vt:lpstr>
      <vt:lpstr>« Русские народные сказки»</vt:lpstr>
      <vt:lpstr>« Колобок»</vt:lpstr>
      <vt:lpstr>Слайд 4</vt:lpstr>
      <vt:lpstr>Слайд 5</vt:lpstr>
      <vt:lpstr>Кот, петух и лиса</vt:lpstr>
      <vt:lpstr>Слайд 7</vt:lpstr>
      <vt:lpstr>Слайд 8</vt:lpstr>
      <vt:lpstr>Снегурушка и лиса</vt:lpstr>
      <vt:lpstr>Снегурушка и лиса</vt:lpstr>
      <vt:lpstr>Репка</vt:lpstr>
      <vt:lpstr>Слайд 12</vt:lpstr>
      <vt:lpstr>Лиса и волк</vt:lpstr>
      <vt:lpstr>Слайд 14</vt:lpstr>
      <vt:lpstr>Курочка ряба </vt:lpstr>
      <vt:lpstr>Слайд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ИГРЫ И ИГРУШЕК</dc:title>
  <dc:creator>hp</dc:creator>
  <cp:lastModifiedBy>Пользователь Windows</cp:lastModifiedBy>
  <cp:revision>25</cp:revision>
  <dcterms:created xsi:type="dcterms:W3CDTF">2014-11-16T11:53:09Z</dcterms:created>
  <dcterms:modified xsi:type="dcterms:W3CDTF">2015-04-01T10:22:00Z</dcterms:modified>
</cp:coreProperties>
</file>