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64" r:id="rId8"/>
    <p:sldId id="258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Лаврухина Ю.В. </a:t>
            </a:r>
            <a:r>
              <a:rPr lang="ru-RU" dirty="0" err="1" smtClean="0"/>
              <a:t>гбдоу</a:t>
            </a:r>
            <a:r>
              <a:rPr lang="ru-RU" smtClean="0"/>
              <a:t> 34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54" y="1124167"/>
            <a:ext cx="5499278" cy="52349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0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57" y="1087192"/>
            <a:ext cx="4343753" cy="48113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1609859"/>
            <a:ext cx="6555345" cy="4481848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0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056091"/>
            <a:ext cx="5576552" cy="420024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1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2214552"/>
            <a:ext cx="4549384" cy="33491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1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64" y="1724459"/>
            <a:ext cx="4626657" cy="42127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1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1" y="1249250"/>
            <a:ext cx="5101432" cy="483517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953037"/>
            <a:ext cx="7057623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7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Ксюня</dc:creator>
  <cp:lastModifiedBy>Ксюня</cp:lastModifiedBy>
  <cp:revision>3</cp:revision>
  <dcterms:created xsi:type="dcterms:W3CDTF">2015-04-19T08:31:27Z</dcterms:created>
  <dcterms:modified xsi:type="dcterms:W3CDTF">2015-04-19T08:51:44Z</dcterms:modified>
</cp:coreProperties>
</file>