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B9CA355-6130-46F3-BE79-0D5487B41173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D6ADBB-9067-4AAE-956A-70CA2D467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heel spokes="1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61924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Инновационный подход к организации предметно – развивающей среды детского сада</a:t>
            </a:r>
            <a:endParaRPr lang="ru-RU" sz="3600" dirty="0"/>
          </a:p>
        </p:txBody>
      </p:sp>
      <p:pic>
        <p:nvPicPr>
          <p:cNvPr id="4" name="Picture 3" descr="D:\Катя\Фото  февраль 2012\104SSCAM\Детс.сад\Развив среда\P10406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643182"/>
            <a:ext cx="5240108" cy="393020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Развивающая функция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С.Л.Новоселова подчеркивает, что при создании предметной среды необходимо исходить из эргономических требований к жизнедеятельности: антропометрических, физиологических и психологических особенностей обитателя этой среды. Они заключаются в следующем:</a:t>
            </a:r>
          </a:p>
          <a:p>
            <a:pPr algn="just">
              <a:buClr>
                <a:srgbClr val="00B050"/>
              </a:buClr>
            </a:pPr>
            <a:r>
              <a:rPr lang="ru-RU" dirty="0" smtClean="0"/>
              <a:t>Развивающий характер предметной среды</a:t>
            </a:r>
          </a:p>
          <a:p>
            <a:pPr algn="just">
              <a:buClr>
                <a:srgbClr val="00B050"/>
              </a:buClr>
            </a:pPr>
            <a:r>
              <a:rPr lang="ru-RU" dirty="0" smtClean="0"/>
              <a:t>Деятельно – возрастной подход</a:t>
            </a:r>
          </a:p>
          <a:p>
            <a:pPr algn="just">
              <a:buClr>
                <a:srgbClr val="00B050"/>
              </a:buClr>
            </a:pPr>
            <a:r>
              <a:rPr lang="ru-RU" dirty="0" smtClean="0"/>
              <a:t>Информативность среды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58" y="285728"/>
            <a:ext cx="8501122" cy="5929354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</a:pPr>
            <a:r>
              <a:rPr lang="ru-RU" dirty="0" err="1" smtClean="0"/>
              <a:t>Обогащенность</a:t>
            </a:r>
            <a:r>
              <a:rPr lang="ru-RU" dirty="0" smtClean="0"/>
              <a:t>, </a:t>
            </a:r>
            <a:r>
              <a:rPr lang="ru-RU" dirty="0" err="1" smtClean="0"/>
              <a:t>наукоемкость</a:t>
            </a:r>
            <a:r>
              <a:rPr lang="ru-RU" dirty="0" smtClean="0"/>
              <a:t>, наличие природных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средств, обеспечивающих разнообразие деятельности ребенка и его творчество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Вариативность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Сочетание традиционных и новых компонентов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Обеспечение составных элементов среды, </a:t>
            </a:r>
            <a:r>
              <a:rPr lang="ru-RU" dirty="0" err="1" smtClean="0"/>
              <a:t>соотносимости</a:t>
            </a:r>
            <a:r>
              <a:rPr lang="ru-RU" dirty="0" smtClean="0"/>
              <a:t> с  макро – и </a:t>
            </a:r>
            <a:r>
              <a:rPr lang="ru-RU" dirty="0" err="1" smtClean="0"/>
              <a:t>микропространством</a:t>
            </a:r>
            <a:r>
              <a:rPr lang="ru-RU" dirty="0" smtClean="0"/>
              <a:t> деятельности детей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Обеспечение комфортности, функциональной надежности и безопасности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Обеспечение эстетических и гигиенических показателей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Федеральные государственные требования – условие изменения предметно- развивающей среды детского сада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Организация среды должна служить удовлетворению потребностей и интересов самого ребенка, давать ему возможность постоянно чувствовать себя полноценным владельцем игрушек, достаточно свободно перемещаться по детскому саду, иметь свободный доступ к средствам изобразительной, игровой, конструктивной и другой деятельности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Принципы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58" y="1071546"/>
            <a:ext cx="8572560" cy="5143536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Информированность, </a:t>
            </a:r>
            <a:r>
              <a:rPr lang="ru-RU" sz="2800" dirty="0" smtClean="0"/>
              <a:t>предусматривающего разнообразие тематических материалов и оборудования и активности воспитанников во взаимодействии с предметным окружением;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Вариативность</a:t>
            </a:r>
            <a:r>
              <a:rPr lang="ru-RU" sz="2800" dirty="0" smtClean="0"/>
              <a:t>, определяющейся видом дошкольного образовательного учреждения, содержанием воспитания, культурными и художественными традициями, климатографическими особенностями;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357158" y="428604"/>
            <a:ext cx="8358246" cy="57864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solidFill>
                  <a:srgbClr val="FF0000"/>
                </a:solidFill>
              </a:rPr>
              <a:t>Полифункциональности</a:t>
            </a:r>
            <a:r>
              <a:rPr lang="ru-RU" dirty="0" smtClean="0"/>
              <a:t>, предусматривающего обеспечение всех составляющих </a:t>
            </a:r>
            <a:r>
              <a:rPr lang="ru-RU" dirty="0" err="1" smtClean="0"/>
              <a:t>воспитательно</a:t>
            </a:r>
            <a:r>
              <a:rPr lang="ru-RU" dirty="0" smtClean="0"/>
              <a:t>- образовательного процесса и возможность разнообразного использования различных составляющих предметно- развивающей среды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</a:rPr>
              <a:t>Педагогической целесообразности, </a:t>
            </a:r>
            <a:r>
              <a:rPr lang="ru-RU" dirty="0" smtClean="0"/>
              <a:t>позволяющей предусмотреть необходимость и достаточность наполнения предметно- развивающей среды, а также обеспечить возможность самовыражения воспитанников, индивидуальную комфортность и эмоциональное благополучие каждого ребенка</a:t>
            </a:r>
          </a:p>
          <a:p>
            <a:pPr algn="just"/>
            <a:r>
              <a:rPr lang="ru-RU" dirty="0" err="1" smtClean="0">
                <a:solidFill>
                  <a:srgbClr val="FF0000"/>
                </a:solidFill>
              </a:rPr>
              <a:t>Трансформируемости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smtClean="0"/>
              <a:t>обеспечивающего возможность изменений предметно- развивающей среды, позволяющих, по ситуации, вынести на первый план ту или  иную функцию пространства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214554"/>
            <a:ext cx="56436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dirty="0" smtClean="0">
                <a:latin typeface="Mistral" pitchFamily="66" charset="0"/>
                <a:cs typeface="Aharoni" pitchFamily="2" charset="-79"/>
              </a:rPr>
              <a:t>Удачи в работе!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450057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Презентацию подготовил воспитатель 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МАДОУ «Детский сад№7 компенсирующего вида»</a:t>
            </a:r>
          </a:p>
          <a:p>
            <a:pPr algn="ctr">
              <a:defRPr/>
            </a:pP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Великий Новгород</a:t>
            </a:r>
          </a:p>
          <a:p>
            <a:pPr algn="ctr">
              <a:defRPr/>
            </a:pPr>
            <a:r>
              <a:rPr lang="ru-RU" b="1" spc="50" dirty="0" err="1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Шунина</a:t>
            </a:r>
            <a:r>
              <a:rPr lang="ru-RU" b="1" spc="50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Екатерина Геннадьевна</a:t>
            </a:r>
          </a:p>
        </p:txBody>
      </p:sp>
      <p:pic>
        <p:nvPicPr>
          <p:cNvPr id="4" name="Рисунок 3" descr="1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4500570"/>
            <a:ext cx="1675130" cy="14147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Предметно- игровая среда детского сада как развивающая среда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sz="3100" dirty="0" smtClean="0"/>
              <a:t>Предметно – развивающая и игровая среда детского сада предполагает развитие широкого круга детских интересов и форм деятельности</a:t>
            </a:r>
          </a:p>
          <a:p>
            <a:pPr algn="just"/>
            <a:r>
              <a:rPr lang="ru-RU" sz="3100" dirty="0" smtClean="0"/>
              <a:t>Элементарные формы бытового труда</a:t>
            </a:r>
          </a:p>
          <a:p>
            <a:pPr algn="just"/>
            <a:r>
              <a:rPr lang="ru-RU" sz="3100" dirty="0" smtClean="0"/>
              <a:t>Самообслуживание</a:t>
            </a:r>
          </a:p>
          <a:p>
            <a:pPr algn="just"/>
            <a:r>
              <a:rPr lang="ru-RU" sz="3100" dirty="0" smtClean="0"/>
              <a:t>Конструктивная  деятельность с включением элементарных трудовых умений</a:t>
            </a:r>
          </a:p>
          <a:p>
            <a:pPr algn="just"/>
            <a:r>
              <a:rPr lang="ru-RU" sz="3100" dirty="0" smtClean="0"/>
              <a:t>Разнообразные формы продуктивной деятельности</a:t>
            </a:r>
          </a:p>
          <a:p>
            <a:pPr algn="just"/>
            <a:r>
              <a:rPr lang="ru-RU" sz="3100" dirty="0" smtClean="0"/>
              <a:t>Образовательные ситуации по ознакомлению с окружающими ребенка явлениями природы и общества</a:t>
            </a:r>
          </a:p>
          <a:p>
            <a:pPr algn="just"/>
            <a:r>
              <a:rPr lang="ru-RU" sz="3100" dirty="0" smtClean="0"/>
              <a:t>Различные формы эстетической деятельности</a:t>
            </a:r>
          </a:p>
          <a:p>
            <a:pPr algn="just"/>
            <a:r>
              <a:rPr lang="ru-RU" sz="3100" dirty="0" smtClean="0"/>
              <a:t>Элементарные формы учебной деятельности по овладению чтением, письмом, началами математики</a:t>
            </a:r>
          </a:p>
          <a:p>
            <a:pPr algn="just"/>
            <a:r>
              <a:rPr lang="ru-RU" sz="3100" dirty="0" smtClean="0"/>
              <a:t>Ролевая игра</a:t>
            </a:r>
          </a:p>
          <a:p>
            <a:pPr algn="jus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2800" dirty="0" smtClean="0"/>
              <a:t>Развивающая предметная среда как система материальных объектов деятельности ребенка, функционально моделирующая содержание его развития, предполагает единство социальных и предметных средств обеспечения разнообразной деятельности ребенка, должна учитывать его индивидуальные и возрастные особенности</a:t>
            </a:r>
            <a:endParaRPr lang="ru-RU" dirty="0"/>
          </a:p>
        </p:txBody>
      </p:sp>
      <p:pic>
        <p:nvPicPr>
          <p:cNvPr id="10" name="Рисунок 9" descr="BD07213_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643182"/>
            <a:ext cx="19335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34400" cy="121444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</a:rPr>
              <a:t>Предметно- развивающая и игровая среда в каждой возрастной группе детского сада должна иметь отличительные признаки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Для детей третьего года жизни – это достаточно большое пространство для удовлетворения потребности в активном движении</a:t>
            </a:r>
          </a:p>
          <a:p>
            <a:r>
              <a:rPr lang="ru-RU" dirty="0" smtClean="0"/>
              <a:t>Четвертого года жизни – насыщенный центр сюжетно – ролевых игр с орудийными и ролевыми атрибутами</a:t>
            </a:r>
          </a:p>
          <a:p>
            <a:r>
              <a:rPr lang="ru-RU" dirty="0" smtClean="0"/>
              <a:t>В отношении детей среднего дошкольного возраста необходимо учесть их потребность в игре со сверстниками и особенность уединяться</a:t>
            </a:r>
          </a:p>
          <a:p>
            <a:r>
              <a:rPr lang="ru-RU" dirty="0" smtClean="0"/>
              <a:t>В старшей группе чрезвычайно важно предложить детям игры, развивающие восприятия, память, внимание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Основные функции развивающей среды детского сада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Служит носителем разносторонней информации об окружающем</a:t>
            </a:r>
          </a:p>
          <a:p>
            <a:r>
              <a:rPr lang="ru-RU" dirty="0" smtClean="0"/>
              <a:t>Влияет на интеллектуальное, нравственное и эстетическое развитие</a:t>
            </a:r>
          </a:p>
          <a:p>
            <a:r>
              <a:rPr lang="ru-RU" dirty="0" smtClean="0"/>
              <a:t>Создает благоприятные условия для обучения ребенка в процессе его самостоятельной деятельности</a:t>
            </a:r>
          </a:p>
          <a:p>
            <a:r>
              <a:rPr lang="ru-RU" dirty="0" smtClean="0"/>
              <a:t>Способствует физическому развитию, познанию особенностей устройства собственного организма</a:t>
            </a:r>
          </a:p>
          <a:p>
            <a:r>
              <a:rPr lang="ru-RU" dirty="0" smtClean="0"/>
              <a:t>Раскрывает индивидуальность каждого ребенка, повышает его активность и заинтересованность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500034" y="428604"/>
            <a:ext cx="8358246" cy="5786478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Обеспечивает разные виды активности ребенка (умственной, игровой, физической), становится основой для его самостоятельной деятельности, условием для самообразования</a:t>
            </a:r>
          </a:p>
          <a:p>
            <a:pPr algn="just"/>
            <a:r>
              <a:rPr lang="ru-RU" sz="2800" dirty="0" smtClean="0"/>
              <a:t>Побуждает делать сознательный выбор, выдвигать и реализовывать собственные инициативы, развивает способность принимать и осуществлять самостоятельные решения – идти по пути творческого саморазвития</a:t>
            </a:r>
          </a:p>
          <a:p>
            <a:pPr algn="just"/>
            <a:r>
              <a:rPr lang="ru-RU" sz="2800" dirty="0" smtClean="0"/>
              <a:t>Обогащает развитие специфических видов детской деятельности</a:t>
            </a:r>
            <a:endParaRPr lang="ru-RU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Информационная функция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ru-RU" dirty="0" smtClean="0"/>
              <a:t>Каждый предмет несет определеннее сведения об окружающем мире, становится средством передачи социального опыта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Продукты творческой деятельности раскрывают детям мир людей, социальную природу результатов их труда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Репродукции, эстампы, этюды обеспечивают художественное восприятие, которое впоследствии становится основой эстетических суждений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28596" y="428604"/>
            <a:ext cx="8358246" cy="5786478"/>
          </a:xfrm>
        </p:spPr>
        <p:txBody>
          <a:bodyPr>
            <a:normAutofit/>
          </a:bodyPr>
          <a:lstStyle/>
          <a:p>
            <a:pPr algn="just">
              <a:buClr>
                <a:srgbClr val="00B050"/>
              </a:buClr>
            </a:pPr>
            <a:r>
              <a:rPr lang="ru-RU" sz="2800" dirty="0" smtClean="0"/>
              <a:t>Предметы театрализованной и музыкальной деятельности открывают дорогу в мир сцены, песни, музыки</a:t>
            </a:r>
          </a:p>
          <a:p>
            <a:pPr algn="just">
              <a:buClr>
                <a:srgbClr val="00B050"/>
              </a:buClr>
            </a:pPr>
            <a:r>
              <a:rPr lang="ru-RU" sz="2800" dirty="0" smtClean="0"/>
              <a:t>Комната интеллектуального развития обеспечивает познание мира, его устройства на основе естественных и созданных материалов</a:t>
            </a:r>
          </a:p>
          <a:p>
            <a:pPr algn="just">
              <a:buClr>
                <a:srgbClr val="00B050"/>
              </a:buClr>
            </a:pPr>
            <a:r>
              <a:rPr lang="ru-RU" sz="2800" dirty="0" smtClean="0"/>
              <a:t>Игровые компьютеры, электронные, механические игрушки приближают к современной науке и технике, расширяют технический кругозор</a:t>
            </a:r>
            <a:endParaRPr lang="ru-RU" sz="2800" dirty="0"/>
          </a:p>
        </p:txBody>
      </p:sp>
    </p:spTree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Стимулирующая функция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00B050"/>
              </a:buClr>
            </a:pPr>
            <a:r>
              <a:rPr lang="ru-RU" dirty="0" smtClean="0"/>
              <a:t>Если среда представляет интерес, подвигает к действиям, исследованию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Если среда мобильна и динамична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Предметное и игровое окружение воздействует на эмоции детей</a:t>
            </a:r>
          </a:p>
          <a:p>
            <a:pPr>
              <a:buClr>
                <a:srgbClr val="00B050"/>
              </a:buClr>
            </a:pPr>
            <a:r>
              <a:rPr lang="ru-RU" dirty="0" smtClean="0"/>
              <a:t>Позволяет в продуктивной деятельности отражать собственное художественное восприятие, видение мира, его понимание</a:t>
            </a:r>
            <a:endParaRPr lang="ru-RU" dirty="0"/>
          </a:p>
        </p:txBody>
      </p:sp>
    </p:spTree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500</TotalTime>
  <Words>677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Инновационный подход к организации предметно – развивающей среды детского сада</vt:lpstr>
      <vt:lpstr>Предметно- игровая среда детского сада как развивающая среда</vt:lpstr>
      <vt:lpstr>Слайд 3</vt:lpstr>
      <vt:lpstr> Предметно- развивающая и игровая среда в каждой возрастной группе детского сада должна иметь отличительные признаки</vt:lpstr>
      <vt:lpstr>Основные функции развивающей среды детского сада</vt:lpstr>
      <vt:lpstr>Слайд 6</vt:lpstr>
      <vt:lpstr>Информационная функция</vt:lpstr>
      <vt:lpstr>Слайд 8</vt:lpstr>
      <vt:lpstr>Стимулирующая функция</vt:lpstr>
      <vt:lpstr>Развивающая функция</vt:lpstr>
      <vt:lpstr>Слайд 11</vt:lpstr>
      <vt:lpstr>Федеральные государственные требования – условие изменения предметно- развивающей среды детского сада</vt:lpstr>
      <vt:lpstr>Принципы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Инновационный подход к организации предметно – развивающей среды детского сада</dc:title>
  <dc:creator>ПК</dc:creator>
  <cp:lastModifiedBy>ShuninPavel@hotmail.com</cp:lastModifiedBy>
  <cp:revision>52</cp:revision>
  <dcterms:created xsi:type="dcterms:W3CDTF">2013-03-22T06:32:29Z</dcterms:created>
  <dcterms:modified xsi:type="dcterms:W3CDTF">2015-04-22T18:07:13Z</dcterms:modified>
</cp:coreProperties>
</file>