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57" r:id="rId4"/>
    <p:sldId id="265" r:id="rId5"/>
    <p:sldId id="258" r:id="rId6"/>
    <p:sldId id="262" r:id="rId7"/>
    <p:sldId id="266" r:id="rId8"/>
    <p:sldId id="268" r:id="rId9"/>
    <p:sldId id="270" r:id="rId10"/>
    <p:sldId id="273" r:id="rId11"/>
    <p:sldId id="274" r:id="rId12"/>
    <p:sldId id="275" r:id="rId13"/>
    <p:sldId id="276" r:id="rId14"/>
    <p:sldId id="259" r:id="rId15"/>
    <p:sldId id="260" r:id="rId16"/>
    <p:sldId id="269" r:id="rId17"/>
    <p:sldId id="264" r:id="rId18"/>
    <p:sldId id="277" r:id="rId19"/>
    <p:sldId id="26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304"/>
    <a:srgbClr val="CCFFCC"/>
    <a:srgbClr val="DAB66F"/>
    <a:srgbClr val="6A4A3A"/>
    <a:srgbClr val="FEFEEF"/>
    <a:srgbClr val="B43C00"/>
    <a:srgbClr val="FFFFCC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578" autoAdjust="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AC312-B5CD-44AE-8C8C-73CFF875BF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07869D-BA2C-48DC-B3E8-EAF41E1ED71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Учитывать уровень образовательных возможностей учащихся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213539-4215-4EC5-AC2A-565FDBA28EBE}" type="parTrans" cxnId="{81D2F077-982B-4F9F-A2C5-CED6FF0B96F5}">
      <dgm:prSet/>
      <dgm:spPr/>
      <dgm:t>
        <a:bodyPr/>
        <a:lstStyle/>
        <a:p>
          <a:endParaRPr lang="ru-RU"/>
        </a:p>
      </dgm:t>
    </dgm:pt>
    <dgm:pt modelId="{DCBA85D0-1F6F-4D7A-A6C2-26D8FBF3C0AB}" type="sibTrans" cxnId="{81D2F077-982B-4F9F-A2C5-CED6FF0B96F5}">
      <dgm:prSet/>
      <dgm:spPr/>
      <dgm:t>
        <a:bodyPr/>
        <a:lstStyle/>
        <a:p>
          <a:endParaRPr lang="ru-RU"/>
        </a:p>
      </dgm:t>
    </dgm:pt>
    <dgm:pt modelId="{2743FB2C-E921-47F1-911A-797F8B290C6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Учитывать особенности состава группы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F9382A-EB1F-46E6-9CD5-DFF25C5F4931}" type="parTrans" cxnId="{EC32E2AA-5C0E-4321-B4D0-A6BDBAA7FFA2}">
      <dgm:prSet/>
      <dgm:spPr/>
      <dgm:t>
        <a:bodyPr/>
        <a:lstStyle/>
        <a:p>
          <a:endParaRPr lang="ru-RU"/>
        </a:p>
      </dgm:t>
    </dgm:pt>
    <dgm:pt modelId="{27FBA31F-32FB-425E-B024-F079D18CDE1E}" type="sibTrans" cxnId="{EC32E2AA-5C0E-4321-B4D0-A6BDBAA7FFA2}">
      <dgm:prSet/>
      <dgm:spPr/>
      <dgm:t>
        <a:bodyPr/>
        <a:lstStyle/>
        <a:p>
          <a:endParaRPr lang="ru-RU"/>
        </a:p>
      </dgm:t>
    </dgm:pt>
    <dgm:pt modelId="{62A4A446-B1D9-4A90-B890-9B8BBEEDC79F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Составлять задания исключительно для совместного поиска решения</a:t>
          </a:r>
        </a:p>
      </dgm:t>
    </dgm:pt>
    <dgm:pt modelId="{B273EEDD-F433-4BE2-A1A9-EC792AB80C13}" type="parTrans" cxnId="{B8CB965E-941D-42CC-87FB-9992E1978995}">
      <dgm:prSet/>
      <dgm:spPr/>
      <dgm:t>
        <a:bodyPr/>
        <a:lstStyle/>
        <a:p>
          <a:endParaRPr lang="ru-RU"/>
        </a:p>
      </dgm:t>
    </dgm:pt>
    <dgm:pt modelId="{BC8095AF-CAA3-4A54-8773-792BF3B14A12}" type="sibTrans" cxnId="{B8CB965E-941D-42CC-87FB-9992E1978995}">
      <dgm:prSet/>
      <dgm:spPr/>
      <dgm:t>
        <a:bodyPr/>
        <a:lstStyle/>
        <a:p>
          <a:endParaRPr lang="ru-RU"/>
        </a:p>
      </dgm:t>
    </dgm:pt>
    <dgm:pt modelId="{99965D0A-0559-44BC-8E77-4244E8FC283A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Распределять роли между участниками группы</a:t>
          </a:r>
        </a:p>
      </dgm:t>
    </dgm:pt>
    <dgm:pt modelId="{C38E6CCF-ED55-4371-9B0A-07FEAB8AE347}" type="parTrans" cxnId="{7A3268DA-F07C-47E4-84BF-095B9C490240}">
      <dgm:prSet/>
      <dgm:spPr/>
      <dgm:t>
        <a:bodyPr/>
        <a:lstStyle/>
        <a:p>
          <a:endParaRPr lang="ru-RU"/>
        </a:p>
      </dgm:t>
    </dgm:pt>
    <dgm:pt modelId="{0ECDC019-3B44-4065-A180-770F0A5062AF}" type="sibTrans" cxnId="{7A3268DA-F07C-47E4-84BF-095B9C490240}">
      <dgm:prSet/>
      <dgm:spPr/>
      <dgm:t>
        <a:bodyPr/>
        <a:lstStyle/>
        <a:p>
          <a:endParaRPr lang="ru-RU"/>
        </a:p>
      </dgm:t>
    </dgm:pt>
    <dgm:pt modelId="{2477A247-5FD5-48A2-B6D5-FFDE864E2CD7}">
      <dgm:prSet phldrT="[Текст]" custT="1"/>
      <dgm:spPr/>
      <dgm:t>
        <a:bodyPr anchor="ctr" anchorCtr="0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Организовывать коммуникацию в группе и между группами</a:t>
          </a:r>
        </a:p>
      </dgm:t>
    </dgm:pt>
    <dgm:pt modelId="{CE5FA9B5-89BA-4575-98CC-892ECF9A8910}" type="parTrans" cxnId="{97B93959-B1FA-4C49-A8CC-1CB1F88C491B}">
      <dgm:prSet/>
      <dgm:spPr/>
      <dgm:t>
        <a:bodyPr/>
        <a:lstStyle/>
        <a:p>
          <a:endParaRPr lang="ru-RU"/>
        </a:p>
      </dgm:t>
    </dgm:pt>
    <dgm:pt modelId="{7BBEFFEA-275A-4E34-AE3E-5C92FCD4A9E4}" type="sibTrans" cxnId="{97B93959-B1FA-4C49-A8CC-1CB1F88C491B}">
      <dgm:prSet/>
      <dgm:spPr/>
      <dgm:t>
        <a:bodyPr/>
        <a:lstStyle/>
        <a:p>
          <a:endParaRPr lang="ru-RU"/>
        </a:p>
      </dgm:t>
    </dgm:pt>
    <dgm:pt modelId="{732F6359-5729-4DAF-BC23-2120C3E6B4DF}">
      <dgm:prSet phldrT="[Текст]" custT="1"/>
      <dgm:spPr/>
      <dgm:t>
        <a:bodyPr anchor="ctr" anchorCtr="0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Анализировать способ  деятельности</a:t>
          </a:r>
        </a:p>
      </dgm:t>
    </dgm:pt>
    <dgm:pt modelId="{CA097A43-A34B-49A4-9F77-DE6E10D870F9}" type="parTrans" cxnId="{FFF3EC05-295E-4C2C-85B4-D9CF8FFD545B}">
      <dgm:prSet/>
      <dgm:spPr/>
      <dgm:t>
        <a:bodyPr/>
        <a:lstStyle/>
        <a:p>
          <a:endParaRPr lang="ru-RU"/>
        </a:p>
      </dgm:t>
    </dgm:pt>
    <dgm:pt modelId="{4F20608E-FF5D-48EC-86B8-9621FE27EFC7}" type="sibTrans" cxnId="{FFF3EC05-295E-4C2C-85B4-D9CF8FFD545B}">
      <dgm:prSet/>
      <dgm:spPr/>
      <dgm:t>
        <a:bodyPr/>
        <a:lstStyle/>
        <a:p>
          <a:endParaRPr lang="ru-RU"/>
        </a:p>
      </dgm:t>
    </dgm:pt>
    <dgm:pt modelId="{8CCF732C-FAEC-436A-9B1E-60786D33D5C8}" type="pres">
      <dgm:prSet presAssocID="{B2AAC312-B5CD-44AE-8C8C-73CFF875B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42E57-EC69-4948-A556-CCD0B07AEBC6}" type="pres">
      <dgm:prSet presAssocID="{3A07869D-BA2C-48DC-B3E8-EAF41E1ED7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5953-F817-4073-8E51-2E1267BA1961}" type="pres">
      <dgm:prSet presAssocID="{DCBA85D0-1F6F-4D7A-A6C2-26D8FBF3C0AB}" presName="spacer" presStyleCnt="0"/>
      <dgm:spPr/>
    </dgm:pt>
    <dgm:pt modelId="{D8D6ACB2-9776-496D-8ABB-41BA9267FD59}" type="pres">
      <dgm:prSet presAssocID="{2743FB2C-E921-47F1-911A-797F8B290C6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193D1-1616-47A5-BCA0-F9CF8D919255}" type="pres">
      <dgm:prSet presAssocID="{27FBA31F-32FB-425E-B024-F079D18CDE1E}" presName="spacer" presStyleCnt="0"/>
      <dgm:spPr/>
    </dgm:pt>
    <dgm:pt modelId="{10C3E5B3-1239-4EED-872A-379C0AB57BCD}" type="pres">
      <dgm:prSet presAssocID="{62A4A446-B1D9-4A90-B890-9B8BBEEDC7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AA64-48F9-49EC-9A18-2259694903FF}" type="pres">
      <dgm:prSet presAssocID="{BC8095AF-CAA3-4A54-8773-792BF3B14A12}" presName="spacer" presStyleCnt="0"/>
      <dgm:spPr/>
    </dgm:pt>
    <dgm:pt modelId="{8A0BFF78-6F28-4B5D-9978-D01556198A66}" type="pres">
      <dgm:prSet presAssocID="{99965D0A-0559-44BC-8E77-4244E8FC28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FA742-135C-4AA6-B162-3A4AD3C8F9D6}" type="pres">
      <dgm:prSet presAssocID="{0ECDC019-3B44-4065-A180-770F0A5062AF}" presName="spacer" presStyleCnt="0"/>
      <dgm:spPr/>
    </dgm:pt>
    <dgm:pt modelId="{5FCC3B8B-FC25-4B4E-834C-234B0D17DA51}" type="pres">
      <dgm:prSet presAssocID="{2477A247-5FD5-48A2-B6D5-FFDE864E2CD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E94F5-A0C7-4D99-A45B-59A8C244D9F2}" type="pres">
      <dgm:prSet presAssocID="{7BBEFFEA-275A-4E34-AE3E-5C92FCD4A9E4}" presName="spacer" presStyleCnt="0"/>
      <dgm:spPr/>
    </dgm:pt>
    <dgm:pt modelId="{BFA9977A-8A03-4408-8F6A-67D209291A0B}" type="pres">
      <dgm:prSet presAssocID="{732F6359-5729-4DAF-BC23-2120C3E6B4DF}" presName="parentText" presStyleLbl="node1" presStyleIdx="5" presStyleCnt="6" custLinFactY="2739" custLinFactNeighborX="-8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B965E-941D-42CC-87FB-9992E1978995}" srcId="{B2AAC312-B5CD-44AE-8C8C-73CFF875BF97}" destId="{62A4A446-B1D9-4A90-B890-9B8BBEEDC79F}" srcOrd="2" destOrd="0" parTransId="{B273EEDD-F433-4BE2-A1A9-EC792AB80C13}" sibTransId="{BC8095AF-CAA3-4A54-8773-792BF3B14A12}"/>
    <dgm:cxn modelId="{81D2F077-982B-4F9F-A2C5-CED6FF0B96F5}" srcId="{B2AAC312-B5CD-44AE-8C8C-73CFF875BF97}" destId="{3A07869D-BA2C-48DC-B3E8-EAF41E1ED717}" srcOrd="0" destOrd="0" parTransId="{40213539-4215-4EC5-AC2A-565FDBA28EBE}" sibTransId="{DCBA85D0-1F6F-4D7A-A6C2-26D8FBF3C0AB}"/>
    <dgm:cxn modelId="{38FA01F0-443B-462D-888F-A791EE28C931}" type="presOf" srcId="{2743FB2C-E921-47F1-911A-797F8B290C6D}" destId="{D8D6ACB2-9776-496D-8ABB-41BA9267FD59}" srcOrd="0" destOrd="0" presId="urn:microsoft.com/office/officeart/2005/8/layout/vList2"/>
    <dgm:cxn modelId="{2E6F9F5C-4A29-4ED7-A731-A1DC2ED87858}" type="presOf" srcId="{62A4A446-B1D9-4A90-B890-9B8BBEEDC79F}" destId="{10C3E5B3-1239-4EED-872A-379C0AB57BCD}" srcOrd="0" destOrd="0" presId="urn:microsoft.com/office/officeart/2005/8/layout/vList2"/>
    <dgm:cxn modelId="{5E458CF7-EFEF-4E9B-BF1A-46C7B0EBD08E}" type="presOf" srcId="{B2AAC312-B5CD-44AE-8C8C-73CFF875BF97}" destId="{8CCF732C-FAEC-436A-9B1E-60786D33D5C8}" srcOrd="0" destOrd="0" presId="urn:microsoft.com/office/officeart/2005/8/layout/vList2"/>
    <dgm:cxn modelId="{FFF3EC05-295E-4C2C-85B4-D9CF8FFD545B}" srcId="{B2AAC312-B5CD-44AE-8C8C-73CFF875BF97}" destId="{732F6359-5729-4DAF-BC23-2120C3E6B4DF}" srcOrd="5" destOrd="0" parTransId="{CA097A43-A34B-49A4-9F77-DE6E10D870F9}" sibTransId="{4F20608E-FF5D-48EC-86B8-9621FE27EFC7}"/>
    <dgm:cxn modelId="{EC32E2AA-5C0E-4321-B4D0-A6BDBAA7FFA2}" srcId="{B2AAC312-B5CD-44AE-8C8C-73CFF875BF97}" destId="{2743FB2C-E921-47F1-911A-797F8B290C6D}" srcOrd="1" destOrd="0" parTransId="{A4F9382A-EB1F-46E6-9CD5-DFF25C5F4931}" sibTransId="{27FBA31F-32FB-425E-B024-F079D18CDE1E}"/>
    <dgm:cxn modelId="{A193B0FD-F7C8-4231-8DBC-99C630BA1A89}" type="presOf" srcId="{99965D0A-0559-44BC-8E77-4244E8FC283A}" destId="{8A0BFF78-6F28-4B5D-9978-D01556198A66}" srcOrd="0" destOrd="0" presId="urn:microsoft.com/office/officeart/2005/8/layout/vList2"/>
    <dgm:cxn modelId="{4AD7CF0E-8E52-48C8-9D5A-A81A5EDFED91}" type="presOf" srcId="{2477A247-5FD5-48A2-B6D5-FFDE864E2CD7}" destId="{5FCC3B8B-FC25-4B4E-834C-234B0D17DA51}" srcOrd="0" destOrd="0" presId="urn:microsoft.com/office/officeart/2005/8/layout/vList2"/>
    <dgm:cxn modelId="{3BE89C08-7924-47A4-8EFF-963C84D67D18}" type="presOf" srcId="{3A07869D-BA2C-48DC-B3E8-EAF41E1ED717}" destId="{DBB42E57-EC69-4948-A556-CCD0B07AEBC6}" srcOrd="0" destOrd="0" presId="urn:microsoft.com/office/officeart/2005/8/layout/vList2"/>
    <dgm:cxn modelId="{E21DA9FF-1140-4544-B428-7005AA64D0B2}" type="presOf" srcId="{732F6359-5729-4DAF-BC23-2120C3E6B4DF}" destId="{BFA9977A-8A03-4408-8F6A-67D209291A0B}" srcOrd="0" destOrd="0" presId="urn:microsoft.com/office/officeart/2005/8/layout/vList2"/>
    <dgm:cxn modelId="{7A3268DA-F07C-47E4-84BF-095B9C490240}" srcId="{B2AAC312-B5CD-44AE-8C8C-73CFF875BF97}" destId="{99965D0A-0559-44BC-8E77-4244E8FC283A}" srcOrd="3" destOrd="0" parTransId="{C38E6CCF-ED55-4371-9B0A-07FEAB8AE347}" sibTransId="{0ECDC019-3B44-4065-A180-770F0A5062AF}"/>
    <dgm:cxn modelId="{97B93959-B1FA-4C49-A8CC-1CB1F88C491B}" srcId="{B2AAC312-B5CD-44AE-8C8C-73CFF875BF97}" destId="{2477A247-5FD5-48A2-B6D5-FFDE864E2CD7}" srcOrd="4" destOrd="0" parTransId="{CE5FA9B5-89BA-4575-98CC-892ECF9A8910}" sibTransId="{7BBEFFEA-275A-4E34-AE3E-5C92FCD4A9E4}"/>
    <dgm:cxn modelId="{61252BA4-3976-41CA-8784-3FFA2174B065}" type="presParOf" srcId="{8CCF732C-FAEC-436A-9B1E-60786D33D5C8}" destId="{DBB42E57-EC69-4948-A556-CCD0B07AEBC6}" srcOrd="0" destOrd="0" presId="urn:microsoft.com/office/officeart/2005/8/layout/vList2"/>
    <dgm:cxn modelId="{B31BE469-4449-4A95-BECB-2F854EEB445F}" type="presParOf" srcId="{8CCF732C-FAEC-436A-9B1E-60786D33D5C8}" destId="{48FB5953-F817-4073-8E51-2E1267BA1961}" srcOrd="1" destOrd="0" presId="urn:microsoft.com/office/officeart/2005/8/layout/vList2"/>
    <dgm:cxn modelId="{6D0E01AB-F278-4A5E-B6F5-13FCBEBD2C0F}" type="presParOf" srcId="{8CCF732C-FAEC-436A-9B1E-60786D33D5C8}" destId="{D8D6ACB2-9776-496D-8ABB-41BA9267FD59}" srcOrd="2" destOrd="0" presId="urn:microsoft.com/office/officeart/2005/8/layout/vList2"/>
    <dgm:cxn modelId="{9D0E14FD-0AB0-4B34-A0C3-A68477EE9C32}" type="presParOf" srcId="{8CCF732C-FAEC-436A-9B1E-60786D33D5C8}" destId="{D5C193D1-1616-47A5-BCA0-F9CF8D919255}" srcOrd="3" destOrd="0" presId="urn:microsoft.com/office/officeart/2005/8/layout/vList2"/>
    <dgm:cxn modelId="{85A07B62-6B4B-4772-9E9C-A48E031D12D5}" type="presParOf" srcId="{8CCF732C-FAEC-436A-9B1E-60786D33D5C8}" destId="{10C3E5B3-1239-4EED-872A-379C0AB57BCD}" srcOrd="4" destOrd="0" presId="urn:microsoft.com/office/officeart/2005/8/layout/vList2"/>
    <dgm:cxn modelId="{A37A7049-A558-42F8-A496-4849619A6EB9}" type="presParOf" srcId="{8CCF732C-FAEC-436A-9B1E-60786D33D5C8}" destId="{3AB0AA64-48F9-49EC-9A18-2259694903FF}" srcOrd="5" destOrd="0" presId="urn:microsoft.com/office/officeart/2005/8/layout/vList2"/>
    <dgm:cxn modelId="{D5721418-4E09-4F37-8EEF-CDAEF2BEB570}" type="presParOf" srcId="{8CCF732C-FAEC-436A-9B1E-60786D33D5C8}" destId="{8A0BFF78-6F28-4B5D-9978-D01556198A66}" srcOrd="6" destOrd="0" presId="urn:microsoft.com/office/officeart/2005/8/layout/vList2"/>
    <dgm:cxn modelId="{F9BF1417-F916-41CD-9101-C235060E6D46}" type="presParOf" srcId="{8CCF732C-FAEC-436A-9B1E-60786D33D5C8}" destId="{B35FA742-135C-4AA6-B162-3A4AD3C8F9D6}" srcOrd="7" destOrd="0" presId="urn:microsoft.com/office/officeart/2005/8/layout/vList2"/>
    <dgm:cxn modelId="{C065B9D8-FA8C-46E1-8304-7688AB32E436}" type="presParOf" srcId="{8CCF732C-FAEC-436A-9B1E-60786D33D5C8}" destId="{5FCC3B8B-FC25-4B4E-834C-234B0D17DA51}" srcOrd="8" destOrd="0" presId="urn:microsoft.com/office/officeart/2005/8/layout/vList2"/>
    <dgm:cxn modelId="{8744127D-E959-4AE6-A9DE-0A6AC2D87092}" type="presParOf" srcId="{8CCF732C-FAEC-436A-9B1E-60786D33D5C8}" destId="{3BFE94F5-A0C7-4D99-A45B-59A8C244D9F2}" srcOrd="9" destOrd="0" presId="urn:microsoft.com/office/officeart/2005/8/layout/vList2"/>
    <dgm:cxn modelId="{65665D2F-E1FE-437F-BC63-2D4C1C5492B1}" type="presParOf" srcId="{8CCF732C-FAEC-436A-9B1E-60786D33D5C8}" destId="{BFA9977A-8A03-4408-8F6A-67D209291A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C238F-F6FB-4F76-8C31-E21E6E6072F4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5D47F45-8611-4946-804A-E084A53F006B}">
      <dgm:prSet phldrT="[Текст]"/>
      <dgm:spPr/>
      <dgm:t>
        <a:bodyPr/>
        <a:lstStyle/>
        <a:p>
          <a:r>
            <a:rPr lang="ru-RU" dirty="0" smtClean="0"/>
            <a:t>Работа в парах</a:t>
          </a:r>
          <a:endParaRPr lang="ru-RU" dirty="0"/>
        </a:p>
      </dgm:t>
    </dgm:pt>
    <dgm:pt modelId="{49172A7C-2102-4A55-A54F-BA89384F6D03}" type="parTrans" cxnId="{5AD350C5-0C49-4D9B-95E9-2813760C6468}">
      <dgm:prSet/>
      <dgm:spPr/>
      <dgm:t>
        <a:bodyPr/>
        <a:lstStyle/>
        <a:p>
          <a:endParaRPr lang="ru-RU"/>
        </a:p>
      </dgm:t>
    </dgm:pt>
    <dgm:pt modelId="{45A326E9-C6B7-46F4-85A1-F4A3CD48C116}" type="sibTrans" cxnId="{5AD350C5-0C49-4D9B-95E9-2813760C6468}">
      <dgm:prSet/>
      <dgm:spPr/>
      <dgm:t>
        <a:bodyPr/>
        <a:lstStyle/>
        <a:p>
          <a:endParaRPr lang="ru-RU"/>
        </a:p>
      </dgm:t>
    </dgm:pt>
    <dgm:pt modelId="{FF5EF7A5-DCC3-4C74-9744-20EE1D9B12EF}">
      <dgm:prSet phldrT="[Текст]"/>
      <dgm:spPr/>
      <dgm:t>
        <a:bodyPr/>
        <a:lstStyle/>
        <a:p>
          <a:r>
            <a:rPr lang="ru-RU" dirty="0" smtClean="0"/>
            <a:t>Охота за сокровищами</a:t>
          </a:r>
          <a:endParaRPr lang="ru-RU" dirty="0"/>
        </a:p>
      </dgm:t>
    </dgm:pt>
    <dgm:pt modelId="{19C7030F-0F82-4F72-9C3A-B1F5CA60046B}" type="parTrans" cxnId="{32848D72-0341-4345-AA5F-824A97199AE4}">
      <dgm:prSet/>
      <dgm:spPr/>
      <dgm:t>
        <a:bodyPr/>
        <a:lstStyle/>
        <a:p>
          <a:endParaRPr lang="ru-RU"/>
        </a:p>
      </dgm:t>
    </dgm:pt>
    <dgm:pt modelId="{C9CCC454-75E5-40E3-A18F-99AD5CA999EC}" type="sibTrans" cxnId="{32848D72-0341-4345-AA5F-824A97199AE4}">
      <dgm:prSet/>
      <dgm:spPr/>
      <dgm:t>
        <a:bodyPr/>
        <a:lstStyle/>
        <a:p>
          <a:endParaRPr lang="ru-RU"/>
        </a:p>
      </dgm:t>
    </dgm:pt>
    <dgm:pt modelId="{CD45D9DD-0998-4C66-B579-4C474433CAAA}">
      <dgm:prSet phldrT="[Текст]"/>
      <dgm:spPr/>
      <dgm:t>
        <a:bodyPr/>
        <a:lstStyle/>
        <a:p>
          <a:r>
            <a:rPr lang="ru-RU" dirty="0" smtClean="0"/>
            <a:t>Прием «Зигзаг»</a:t>
          </a:r>
          <a:endParaRPr lang="ru-RU" dirty="0"/>
        </a:p>
      </dgm:t>
    </dgm:pt>
    <dgm:pt modelId="{FF703996-72B5-46B3-ABA8-A6EC1118CA6E}" type="parTrans" cxnId="{F5F64B3A-B1A2-4F68-89A5-B5A34C228759}">
      <dgm:prSet/>
      <dgm:spPr/>
      <dgm:t>
        <a:bodyPr/>
        <a:lstStyle/>
        <a:p>
          <a:endParaRPr lang="ru-RU"/>
        </a:p>
      </dgm:t>
    </dgm:pt>
    <dgm:pt modelId="{95E3AA53-87A1-4CD8-8D6D-A0E62E50DE03}" type="sibTrans" cxnId="{F5F64B3A-B1A2-4F68-89A5-B5A34C228759}">
      <dgm:prSet/>
      <dgm:spPr/>
      <dgm:t>
        <a:bodyPr/>
        <a:lstStyle/>
        <a:p>
          <a:endParaRPr lang="ru-RU"/>
        </a:p>
      </dgm:t>
    </dgm:pt>
    <dgm:pt modelId="{72AA1D36-D81C-4DF9-9DFE-0C801EA9B1DC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71B6ADEA-29F5-4211-B1D2-3C8F426E60B1}" type="parTrans" cxnId="{061576C6-EAA0-4E75-A1EF-4261DC77A2E2}">
      <dgm:prSet/>
      <dgm:spPr/>
      <dgm:t>
        <a:bodyPr/>
        <a:lstStyle/>
        <a:p>
          <a:endParaRPr lang="ru-RU"/>
        </a:p>
      </dgm:t>
    </dgm:pt>
    <dgm:pt modelId="{D5D856B6-3B08-4624-B13E-592E67DBDE4C}" type="sibTrans" cxnId="{061576C6-EAA0-4E75-A1EF-4261DC77A2E2}">
      <dgm:prSet/>
      <dgm:spPr/>
      <dgm:t>
        <a:bodyPr/>
        <a:lstStyle/>
        <a:p>
          <a:endParaRPr lang="ru-RU"/>
        </a:p>
      </dgm:t>
    </dgm:pt>
    <dgm:pt modelId="{6547320C-1040-41D0-BBEC-7DFD44AFB110}">
      <dgm:prSet phldrT="[Текст]"/>
      <dgm:spPr/>
      <dgm:t>
        <a:bodyPr/>
        <a:lstStyle/>
        <a:p>
          <a:r>
            <a:rPr lang="ru-RU" dirty="0" smtClean="0"/>
            <a:t>Игра «Продолжи»</a:t>
          </a:r>
          <a:endParaRPr lang="ru-RU" dirty="0"/>
        </a:p>
      </dgm:t>
    </dgm:pt>
    <dgm:pt modelId="{29C5AA6A-F65D-4B06-AC7D-A713ECC52F62}" type="parTrans" cxnId="{0D146267-F0AC-41BE-BBF0-2C96EE39550A}">
      <dgm:prSet/>
      <dgm:spPr/>
      <dgm:t>
        <a:bodyPr/>
        <a:lstStyle/>
        <a:p>
          <a:endParaRPr lang="ru-RU"/>
        </a:p>
      </dgm:t>
    </dgm:pt>
    <dgm:pt modelId="{54BAA380-160C-497E-878D-8FDB7C0EFD0C}" type="sibTrans" cxnId="{0D146267-F0AC-41BE-BBF0-2C96EE39550A}">
      <dgm:prSet/>
      <dgm:spPr/>
      <dgm:t>
        <a:bodyPr/>
        <a:lstStyle/>
        <a:p>
          <a:endParaRPr lang="ru-RU"/>
        </a:p>
      </dgm:t>
    </dgm:pt>
    <dgm:pt modelId="{B3D05324-AD51-410E-83F2-5C9DF306B030}">
      <dgm:prSet phldrT="[Текст]"/>
      <dgm:spPr/>
      <dgm:t>
        <a:bodyPr/>
        <a:lstStyle/>
        <a:p>
          <a:r>
            <a:rPr lang="ru-RU" dirty="0" smtClean="0"/>
            <a:t>Снежный ком</a:t>
          </a:r>
          <a:endParaRPr lang="ru-RU" dirty="0"/>
        </a:p>
      </dgm:t>
    </dgm:pt>
    <dgm:pt modelId="{8424C863-E355-475C-B454-67AE2F6267AF}" type="parTrans" cxnId="{5144226B-89E7-4BAE-B9B6-8E96B4F8AC27}">
      <dgm:prSet/>
      <dgm:spPr/>
      <dgm:t>
        <a:bodyPr/>
        <a:lstStyle/>
        <a:p>
          <a:endParaRPr lang="ru-RU"/>
        </a:p>
      </dgm:t>
    </dgm:pt>
    <dgm:pt modelId="{9556FE53-2013-45C9-98D6-EA8EA17260D2}" type="sibTrans" cxnId="{5144226B-89E7-4BAE-B9B6-8E96B4F8AC27}">
      <dgm:prSet/>
      <dgm:spPr/>
      <dgm:t>
        <a:bodyPr/>
        <a:lstStyle/>
        <a:p>
          <a:endParaRPr lang="ru-RU"/>
        </a:p>
      </dgm:t>
    </dgm:pt>
    <dgm:pt modelId="{ACBF9A6C-666F-49EE-8EBE-6892EEC25D40}">
      <dgm:prSet phldrT="[Текст]"/>
      <dgm:spPr/>
      <dgm:t>
        <a:bodyPr/>
        <a:lstStyle/>
        <a:p>
          <a:r>
            <a:rPr lang="ru-RU" dirty="0" smtClean="0"/>
            <a:t>Мозаичная группа</a:t>
          </a:r>
          <a:endParaRPr lang="ru-RU" dirty="0"/>
        </a:p>
      </dgm:t>
    </dgm:pt>
    <dgm:pt modelId="{C806011A-DDAE-4FDA-8012-A8511CC4F0E6}" type="parTrans" cxnId="{32D95D7D-3921-4E3F-A479-DBE743A1B836}">
      <dgm:prSet/>
      <dgm:spPr/>
      <dgm:t>
        <a:bodyPr/>
        <a:lstStyle/>
        <a:p>
          <a:endParaRPr lang="ru-RU"/>
        </a:p>
      </dgm:t>
    </dgm:pt>
    <dgm:pt modelId="{3BB04F90-B03B-45FF-A632-B8DC7E6CC3D4}" type="sibTrans" cxnId="{32D95D7D-3921-4E3F-A479-DBE743A1B836}">
      <dgm:prSet/>
      <dgm:spPr/>
      <dgm:t>
        <a:bodyPr/>
        <a:lstStyle/>
        <a:p>
          <a:endParaRPr lang="ru-RU"/>
        </a:p>
      </dgm:t>
    </dgm:pt>
    <dgm:pt modelId="{05910545-76BB-4602-A9D7-1C99868999C5}" type="pres">
      <dgm:prSet presAssocID="{CA8C238F-F6FB-4F76-8C31-E21E6E607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04CD6-BB0D-47DD-852C-901211E5362C}" type="pres">
      <dgm:prSet presAssocID="{D5D47F45-8611-4946-804A-E084A53F00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89A9-CE60-4393-91BE-E8E03C290315}" type="pres">
      <dgm:prSet presAssocID="{45A326E9-C6B7-46F4-85A1-F4A3CD48C116}" presName="sibTrans" presStyleCnt="0"/>
      <dgm:spPr/>
      <dgm:t>
        <a:bodyPr/>
        <a:lstStyle/>
        <a:p>
          <a:endParaRPr lang="ru-RU"/>
        </a:p>
      </dgm:t>
    </dgm:pt>
    <dgm:pt modelId="{0AA219FC-434C-41D1-B613-8071328F6DBF}" type="pres">
      <dgm:prSet presAssocID="{72AA1D36-D81C-4DF9-9DFE-0C801EA9B1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11052-CA4E-4AEF-877E-C1DF712CE3D8}" type="pres">
      <dgm:prSet presAssocID="{D5D856B6-3B08-4624-B13E-592E67DBDE4C}" presName="sibTrans" presStyleCnt="0"/>
      <dgm:spPr/>
      <dgm:t>
        <a:bodyPr/>
        <a:lstStyle/>
        <a:p>
          <a:endParaRPr lang="ru-RU"/>
        </a:p>
      </dgm:t>
    </dgm:pt>
    <dgm:pt modelId="{4E9BA739-A8C5-4FC4-ABD4-4A2008202A61}" type="pres">
      <dgm:prSet presAssocID="{6547320C-1040-41D0-BBEC-7DFD44AFB11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370F-690D-4A16-91FC-AEE163C2052B}" type="pres">
      <dgm:prSet presAssocID="{54BAA380-160C-497E-878D-8FDB7C0EFD0C}" presName="sibTrans" presStyleCnt="0"/>
      <dgm:spPr/>
      <dgm:t>
        <a:bodyPr/>
        <a:lstStyle/>
        <a:p>
          <a:endParaRPr lang="ru-RU"/>
        </a:p>
      </dgm:t>
    </dgm:pt>
    <dgm:pt modelId="{4125E0A5-E59B-44BF-8BCD-6285B7831B42}" type="pres">
      <dgm:prSet presAssocID="{FF5EF7A5-DCC3-4C74-9744-20EE1D9B12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9029-8F68-4749-A10E-092BC5F28654}" type="pres">
      <dgm:prSet presAssocID="{C9CCC454-75E5-40E3-A18F-99AD5CA999EC}" presName="sibTrans" presStyleCnt="0"/>
      <dgm:spPr/>
      <dgm:t>
        <a:bodyPr/>
        <a:lstStyle/>
        <a:p>
          <a:endParaRPr lang="ru-RU"/>
        </a:p>
      </dgm:t>
    </dgm:pt>
    <dgm:pt modelId="{2E5FE588-9972-47BD-9859-E5BFEE4CE1BC}" type="pres">
      <dgm:prSet presAssocID="{B3D05324-AD51-410E-83F2-5C9DF306B0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6BC3D-B387-47A3-88DD-F1445AB9A4D9}" type="pres">
      <dgm:prSet presAssocID="{9556FE53-2013-45C9-98D6-EA8EA17260D2}" presName="sibTrans" presStyleCnt="0"/>
      <dgm:spPr/>
      <dgm:t>
        <a:bodyPr/>
        <a:lstStyle/>
        <a:p>
          <a:endParaRPr lang="ru-RU"/>
        </a:p>
      </dgm:t>
    </dgm:pt>
    <dgm:pt modelId="{62328851-DA97-46F3-A1E5-BE0B73537FE8}" type="pres">
      <dgm:prSet presAssocID="{ACBF9A6C-666F-49EE-8EBE-6892EEC25D4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0DFB5-2338-4AEC-AE62-8B646F8B7E73}" type="pres">
      <dgm:prSet presAssocID="{3BB04F90-B03B-45FF-A632-B8DC7E6CC3D4}" presName="sibTrans" presStyleCnt="0"/>
      <dgm:spPr/>
      <dgm:t>
        <a:bodyPr/>
        <a:lstStyle/>
        <a:p>
          <a:endParaRPr lang="ru-RU"/>
        </a:p>
      </dgm:t>
    </dgm:pt>
    <dgm:pt modelId="{5C1A4900-45C7-4192-829B-AAF5E9403A29}" type="pres">
      <dgm:prSet presAssocID="{CD45D9DD-0998-4C66-B579-4C474433CA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BC944-6F4F-491D-9925-2718FE663AF9}" type="presOf" srcId="{FF5EF7A5-DCC3-4C74-9744-20EE1D9B12EF}" destId="{4125E0A5-E59B-44BF-8BCD-6285B7831B42}" srcOrd="0" destOrd="0" presId="urn:microsoft.com/office/officeart/2005/8/layout/default"/>
    <dgm:cxn modelId="{5AD350C5-0C49-4D9B-95E9-2813760C6468}" srcId="{CA8C238F-F6FB-4F76-8C31-E21E6E6072F4}" destId="{D5D47F45-8611-4946-804A-E084A53F006B}" srcOrd="0" destOrd="0" parTransId="{49172A7C-2102-4A55-A54F-BA89384F6D03}" sibTransId="{45A326E9-C6B7-46F4-85A1-F4A3CD48C116}"/>
    <dgm:cxn modelId="{4DD88B8A-DDFA-44F6-BF00-1145F85A4243}" type="presOf" srcId="{D5D47F45-8611-4946-804A-E084A53F006B}" destId="{70904CD6-BB0D-47DD-852C-901211E5362C}" srcOrd="0" destOrd="0" presId="urn:microsoft.com/office/officeart/2005/8/layout/default"/>
    <dgm:cxn modelId="{061576C6-EAA0-4E75-A1EF-4261DC77A2E2}" srcId="{CA8C238F-F6FB-4F76-8C31-E21E6E6072F4}" destId="{72AA1D36-D81C-4DF9-9DFE-0C801EA9B1DC}" srcOrd="1" destOrd="0" parTransId="{71B6ADEA-29F5-4211-B1D2-3C8F426E60B1}" sibTransId="{D5D856B6-3B08-4624-B13E-592E67DBDE4C}"/>
    <dgm:cxn modelId="{0D146267-F0AC-41BE-BBF0-2C96EE39550A}" srcId="{CA8C238F-F6FB-4F76-8C31-E21E6E6072F4}" destId="{6547320C-1040-41D0-BBEC-7DFD44AFB110}" srcOrd="2" destOrd="0" parTransId="{29C5AA6A-F65D-4B06-AC7D-A713ECC52F62}" sibTransId="{54BAA380-160C-497E-878D-8FDB7C0EFD0C}"/>
    <dgm:cxn modelId="{4E85F2B6-2A75-427C-B73F-C2DD09E840DF}" type="presOf" srcId="{72AA1D36-D81C-4DF9-9DFE-0C801EA9B1DC}" destId="{0AA219FC-434C-41D1-B613-8071328F6DBF}" srcOrd="0" destOrd="0" presId="urn:microsoft.com/office/officeart/2005/8/layout/default"/>
    <dgm:cxn modelId="{F5F64B3A-B1A2-4F68-89A5-B5A34C228759}" srcId="{CA8C238F-F6FB-4F76-8C31-E21E6E6072F4}" destId="{CD45D9DD-0998-4C66-B579-4C474433CAAA}" srcOrd="6" destOrd="0" parTransId="{FF703996-72B5-46B3-ABA8-A6EC1118CA6E}" sibTransId="{95E3AA53-87A1-4CD8-8D6D-A0E62E50DE03}"/>
    <dgm:cxn modelId="{5144226B-89E7-4BAE-B9B6-8E96B4F8AC27}" srcId="{CA8C238F-F6FB-4F76-8C31-E21E6E6072F4}" destId="{B3D05324-AD51-410E-83F2-5C9DF306B030}" srcOrd="4" destOrd="0" parTransId="{8424C863-E355-475C-B454-67AE2F6267AF}" sibTransId="{9556FE53-2013-45C9-98D6-EA8EA17260D2}"/>
    <dgm:cxn modelId="{32D95D7D-3921-4E3F-A479-DBE743A1B836}" srcId="{CA8C238F-F6FB-4F76-8C31-E21E6E6072F4}" destId="{ACBF9A6C-666F-49EE-8EBE-6892EEC25D40}" srcOrd="5" destOrd="0" parTransId="{C806011A-DDAE-4FDA-8012-A8511CC4F0E6}" sibTransId="{3BB04F90-B03B-45FF-A632-B8DC7E6CC3D4}"/>
    <dgm:cxn modelId="{32848D72-0341-4345-AA5F-824A97199AE4}" srcId="{CA8C238F-F6FB-4F76-8C31-E21E6E6072F4}" destId="{FF5EF7A5-DCC3-4C74-9744-20EE1D9B12EF}" srcOrd="3" destOrd="0" parTransId="{19C7030F-0F82-4F72-9C3A-B1F5CA60046B}" sibTransId="{C9CCC454-75E5-40E3-A18F-99AD5CA999EC}"/>
    <dgm:cxn modelId="{4948717A-FDF6-43B3-B59A-19D5CE260AFE}" type="presOf" srcId="{ACBF9A6C-666F-49EE-8EBE-6892EEC25D40}" destId="{62328851-DA97-46F3-A1E5-BE0B73537FE8}" srcOrd="0" destOrd="0" presId="urn:microsoft.com/office/officeart/2005/8/layout/default"/>
    <dgm:cxn modelId="{0351D886-009B-4074-BC49-F67350806EAF}" type="presOf" srcId="{6547320C-1040-41D0-BBEC-7DFD44AFB110}" destId="{4E9BA739-A8C5-4FC4-ABD4-4A2008202A61}" srcOrd="0" destOrd="0" presId="urn:microsoft.com/office/officeart/2005/8/layout/default"/>
    <dgm:cxn modelId="{A92EFB8A-9DEC-451F-B11E-F96F978313ED}" type="presOf" srcId="{CA8C238F-F6FB-4F76-8C31-E21E6E6072F4}" destId="{05910545-76BB-4602-A9D7-1C99868999C5}" srcOrd="0" destOrd="0" presId="urn:microsoft.com/office/officeart/2005/8/layout/default"/>
    <dgm:cxn modelId="{27C4F59A-03D4-458C-A52D-5B7002589754}" type="presOf" srcId="{CD45D9DD-0998-4C66-B579-4C474433CAAA}" destId="{5C1A4900-45C7-4192-829B-AAF5E9403A29}" srcOrd="0" destOrd="0" presId="urn:microsoft.com/office/officeart/2005/8/layout/default"/>
    <dgm:cxn modelId="{85F66AD3-B2DC-463E-98F6-4A78D43A37DC}" type="presOf" srcId="{B3D05324-AD51-410E-83F2-5C9DF306B030}" destId="{2E5FE588-9972-47BD-9859-E5BFEE4CE1BC}" srcOrd="0" destOrd="0" presId="urn:microsoft.com/office/officeart/2005/8/layout/default"/>
    <dgm:cxn modelId="{5751579A-AF06-4BE0-B3D8-90C1E03B4E33}" type="presParOf" srcId="{05910545-76BB-4602-A9D7-1C99868999C5}" destId="{70904CD6-BB0D-47DD-852C-901211E5362C}" srcOrd="0" destOrd="0" presId="urn:microsoft.com/office/officeart/2005/8/layout/default"/>
    <dgm:cxn modelId="{CF4AA183-B5AA-439C-B489-E89970F8850C}" type="presParOf" srcId="{05910545-76BB-4602-A9D7-1C99868999C5}" destId="{0D3D89A9-CE60-4393-91BE-E8E03C290315}" srcOrd="1" destOrd="0" presId="urn:microsoft.com/office/officeart/2005/8/layout/default"/>
    <dgm:cxn modelId="{03AAB2D1-AF7D-4C5E-98DD-6F1FB73B0912}" type="presParOf" srcId="{05910545-76BB-4602-A9D7-1C99868999C5}" destId="{0AA219FC-434C-41D1-B613-8071328F6DBF}" srcOrd="2" destOrd="0" presId="urn:microsoft.com/office/officeart/2005/8/layout/default"/>
    <dgm:cxn modelId="{6D8AF4B6-1BF8-4E06-BE3F-8C50F9E54278}" type="presParOf" srcId="{05910545-76BB-4602-A9D7-1C99868999C5}" destId="{17E11052-CA4E-4AEF-877E-C1DF712CE3D8}" srcOrd="3" destOrd="0" presId="urn:microsoft.com/office/officeart/2005/8/layout/default"/>
    <dgm:cxn modelId="{32A582D8-A767-48A8-A58E-03E85C071C19}" type="presParOf" srcId="{05910545-76BB-4602-A9D7-1C99868999C5}" destId="{4E9BA739-A8C5-4FC4-ABD4-4A2008202A61}" srcOrd="4" destOrd="0" presId="urn:microsoft.com/office/officeart/2005/8/layout/default"/>
    <dgm:cxn modelId="{4C20CA45-C180-4B8F-B439-4C519D2D83BB}" type="presParOf" srcId="{05910545-76BB-4602-A9D7-1C99868999C5}" destId="{9862370F-690D-4A16-91FC-AEE163C2052B}" srcOrd="5" destOrd="0" presId="urn:microsoft.com/office/officeart/2005/8/layout/default"/>
    <dgm:cxn modelId="{4306C941-F6C1-4926-83A8-98484C251CDA}" type="presParOf" srcId="{05910545-76BB-4602-A9D7-1C99868999C5}" destId="{4125E0A5-E59B-44BF-8BCD-6285B7831B42}" srcOrd="6" destOrd="0" presId="urn:microsoft.com/office/officeart/2005/8/layout/default"/>
    <dgm:cxn modelId="{FE64C8EA-0006-449C-BF76-EA1B58DB0A84}" type="presParOf" srcId="{05910545-76BB-4602-A9D7-1C99868999C5}" destId="{29209029-8F68-4749-A10E-092BC5F28654}" srcOrd="7" destOrd="0" presId="urn:microsoft.com/office/officeart/2005/8/layout/default"/>
    <dgm:cxn modelId="{3869403E-5AA2-47CC-9717-56C75FC8E273}" type="presParOf" srcId="{05910545-76BB-4602-A9D7-1C99868999C5}" destId="{2E5FE588-9972-47BD-9859-E5BFEE4CE1BC}" srcOrd="8" destOrd="0" presId="urn:microsoft.com/office/officeart/2005/8/layout/default"/>
    <dgm:cxn modelId="{8BBAC46B-9BFB-4837-BD07-DDF79ABD304F}" type="presParOf" srcId="{05910545-76BB-4602-A9D7-1C99868999C5}" destId="{B4F6BC3D-B387-47A3-88DD-F1445AB9A4D9}" srcOrd="9" destOrd="0" presId="urn:microsoft.com/office/officeart/2005/8/layout/default"/>
    <dgm:cxn modelId="{8434AB0D-7D03-4B1A-9730-5DAB107C7011}" type="presParOf" srcId="{05910545-76BB-4602-A9D7-1C99868999C5}" destId="{62328851-DA97-46F3-A1E5-BE0B73537FE8}" srcOrd="10" destOrd="0" presId="urn:microsoft.com/office/officeart/2005/8/layout/default"/>
    <dgm:cxn modelId="{5536B3E9-EADF-4F35-8E55-0BB095F90DE2}" type="presParOf" srcId="{05910545-76BB-4602-A9D7-1C99868999C5}" destId="{75B0DFB5-2338-4AEC-AE62-8B646F8B7E73}" srcOrd="11" destOrd="0" presId="urn:microsoft.com/office/officeart/2005/8/layout/default"/>
    <dgm:cxn modelId="{4C432DFD-C7A1-4908-8E3D-11367D1EF60C}" type="presParOf" srcId="{05910545-76BB-4602-A9D7-1C99868999C5}" destId="{5C1A4900-45C7-4192-829B-AAF5E9403A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56ABE-3E07-4009-991D-F0FE74B1A12D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362205-A474-4C6F-BA1A-610DE31E488D}">
      <dgm:prSet phldrT="[Текст]"/>
      <dgm:spPr>
        <a:solidFill>
          <a:srgbClr val="FEFEEF"/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90000"/>
                  <a:lumOff val="10000"/>
                </a:schemeClr>
              </a:solidFill>
            </a:rPr>
            <a:t>Используется для генерации идей</a:t>
          </a:r>
          <a:endParaRPr lang="ru-RU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166784EC-D4C9-4DE0-9B7C-79EC8A1A865F}" type="parTrans" cxnId="{04AF87E7-F316-41DB-BAE5-AB24AB903D3E}">
      <dgm:prSet/>
      <dgm:spPr/>
      <dgm:t>
        <a:bodyPr/>
        <a:lstStyle/>
        <a:p>
          <a:endParaRPr lang="ru-RU"/>
        </a:p>
      </dgm:t>
    </dgm:pt>
    <dgm:pt modelId="{16ABCE41-086F-4062-97E7-1C84FE6D365A}" type="sibTrans" cxnId="{04AF87E7-F316-41DB-BAE5-AB24AB903D3E}">
      <dgm:prSet/>
      <dgm:spPr>
        <a:ln w="31750">
          <a:solidFill>
            <a:srgbClr val="FEFEEF"/>
          </a:solidFill>
        </a:ln>
      </dgm:spPr>
      <dgm:t>
        <a:bodyPr/>
        <a:lstStyle/>
        <a:p>
          <a:endParaRPr lang="ru-RU"/>
        </a:p>
      </dgm:t>
    </dgm:pt>
    <dgm:pt modelId="{22C749DE-92FF-478F-AD62-D71287B98758}">
      <dgm:prSet phldrT="[Текст]"/>
      <dgm:spPr>
        <a:solidFill>
          <a:srgbClr val="DAB66F"/>
        </a:solidFill>
      </dgm:spPr>
      <dgm:t>
        <a:bodyPr/>
        <a:lstStyle/>
        <a:p>
          <a:r>
            <a:rPr lang="ru-RU" dirty="0" smtClean="0"/>
            <a:t>Соблюдается жесткий регламент</a:t>
          </a:r>
          <a:endParaRPr lang="ru-RU" dirty="0"/>
        </a:p>
      </dgm:t>
    </dgm:pt>
    <dgm:pt modelId="{8E639F61-7025-41BF-94F3-362B5FCF4768}" type="parTrans" cxnId="{17FA49DE-6C82-42D2-A549-0358646BAD43}">
      <dgm:prSet/>
      <dgm:spPr/>
      <dgm:t>
        <a:bodyPr/>
        <a:lstStyle/>
        <a:p>
          <a:endParaRPr lang="ru-RU"/>
        </a:p>
      </dgm:t>
    </dgm:pt>
    <dgm:pt modelId="{ADE362E2-C7D1-40C3-8C60-3C9BFA88C316}" type="sibTrans" cxnId="{17FA49DE-6C82-42D2-A549-0358646BAD43}">
      <dgm:prSet/>
      <dgm:spPr>
        <a:ln w="31750">
          <a:solidFill>
            <a:srgbClr val="DAB66F"/>
          </a:solidFill>
        </a:ln>
      </dgm:spPr>
      <dgm:t>
        <a:bodyPr/>
        <a:lstStyle/>
        <a:p>
          <a:endParaRPr lang="ru-RU"/>
        </a:p>
      </dgm:t>
    </dgm:pt>
    <dgm:pt modelId="{3CE33F77-EF95-47B7-947A-0DCB6DACB5A1}">
      <dgm:prSet phldrT="[Текст]"/>
      <dgm:spPr>
        <a:solidFill>
          <a:srgbClr val="6A4A3A"/>
        </a:solidFill>
      </dgm:spPr>
      <dgm:t>
        <a:bodyPr/>
        <a:lstStyle/>
        <a:p>
          <a:r>
            <a:rPr lang="ru-RU" dirty="0" smtClean="0"/>
            <a:t>Распределяются роли внутри группы</a:t>
          </a:r>
          <a:endParaRPr lang="ru-RU" dirty="0"/>
        </a:p>
      </dgm:t>
    </dgm:pt>
    <dgm:pt modelId="{CB28C524-FC7F-4EFF-A517-BB1CDC700989}" type="parTrans" cxnId="{8AC9797A-9F85-4EFC-A692-3B1A871BE47E}">
      <dgm:prSet/>
      <dgm:spPr/>
      <dgm:t>
        <a:bodyPr/>
        <a:lstStyle/>
        <a:p>
          <a:endParaRPr lang="ru-RU"/>
        </a:p>
      </dgm:t>
    </dgm:pt>
    <dgm:pt modelId="{78A2E90B-D369-445E-B3C1-66A759B41640}" type="sibTrans" cxnId="{8AC9797A-9F85-4EFC-A692-3B1A871BE47E}">
      <dgm:prSet/>
      <dgm:spPr>
        <a:ln w="31750">
          <a:solidFill>
            <a:srgbClr val="6A4A3A"/>
          </a:solidFill>
        </a:ln>
      </dgm:spPr>
      <dgm:t>
        <a:bodyPr/>
        <a:lstStyle/>
        <a:p>
          <a:endParaRPr lang="ru-RU"/>
        </a:p>
      </dgm:t>
    </dgm:pt>
    <dgm:pt modelId="{9524A615-D0C2-416D-B1E7-0E180CA5BD91}">
      <dgm:prSet phldrT="[Текст]"/>
      <dgm:spPr/>
      <dgm:t>
        <a:bodyPr/>
        <a:lstStyle/>
        <a:p>
          <a:r>
            <a:rPr lang="ru-RU" dirty="0" smtClean="0"/>
            <a:t>Делаются сообщения от каждой группы</a:t>
          </a:r>
          <a:endParaRPr lang="ru-RU" dirty="0"/>
        </a:p>
      </dgm:t>
    </dgm:pt>
    <dgm:pt modelId="{117C5F42-217A-4636-894D-E2957D6FF310}" type="parTrans" cxnId="{BBF242ED-01A3-4ABE-9207-C176E9848B4D}">
      <dgm:prSet/>
      <dgm:spPr/>
      <dgm:t>
        <a:bodyPr/>
        <a:lstStyle/>
        <a:p>
          <a:endParaRPr lang="ru-RU"/>
        </a:p>
      </dgm:t>
    </dgm:pt>
    <dgm:pt modelId="{87B2609B-9F1F-42C6-9DC0-72055C04FEC6}" type="sibTrans" cxnId="{BBF242ED-01A3-4ABE-9207-C176E9848B4D}">
      <dgm:prSet/>
      <dgm:spPr>
        <a:ln w="31750"/>
      </dgm:spPr>
      <dgm:t>
        <a:bodyPr/>
        <a:lstStyle/>
        <a:p>
          <a:endParaRPr lang="ru-RU"/>
        </a:p>
      </dgm:t>
    </dgm:pt>
    <dgm:pt modelId="{1BA316A5-1E2B-4C73-AA8D-B886A1DF996A}" type="pres">
      <dgm:prSet presAssocID="{B2056ABE-3E07-4009-991D-F0FE74B1A1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5B8D7-CDD4-4784-8E71-88A028566B0A}" type="pres">
      <dgm:prSet presAssocID="{1B362205-A474-4C6F-BA1A-610DE31E48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99D5-4D30-4E38-89A2-FD91A149064A}" type="pres">
      <dgm:prSet presAssocID="{1B362205-A474-4C6F-BA1A-610DE31E488D}" presName="spNode" presStyleCnt="0"/>
      <dgm:spPr/>
    </dgm:pt>
    <dgm:pt modelId="{62D44A66-0231-4432-BECE-A0F4B7BE7C48}" type="pres">
      <dgm:prSet presAssocID="{16ABCE41-086F-4062-97E7-1C84FE6D36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5C87E78-45EB-40A2-929C-820F049995EF}" type="pres">
      <dgm:prSet presAssocID="{22C749DE-92FF-478F-AD62-D71287B98758}" presName="node" presStyleLbl="node1" presStyleIdx="1" presStyleCnt="4" custRadScaleRad="136942" custRadScaleInc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162E-9807-47C0-9DA6-C59EED97BC94}" type="pres">
      <dgm:prSet presAssocID="{22C749DE-92FF-478F-AD62-D71287B98758}" presName="spNode" presStyleCnt="0"/>
      <dgm:spPr/>
    </dgm:pt>
    <dgm:pt modelId="{3CC784AC-18DD-4DA9-B98A-BE6CE3FC1B3B}" type="pres">
      <dgm:prSet presAssocID="{ADE362E2-C7D1-40C3-8C60-3C9BFA88C31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F49DCCA-9043-4DA6-97C1-F29E7E96F4DA}" type="pres">
      <dgm:prSet presAssocID="{3CE33F77-EF95-47B7-947A-0DCB6DACB5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9951-508C-48C7-8B53-FE848A8CF85E}" type="pres">
      <dgm:prSet presAssocID="{3CE33F77-EF95-47B7-947A-0DCB6DACB5A1}" presName="spNode" presStyleCnt="0"/>
      <dgm:spPr/>
    </dgm:pt>
    <dgm:pt modelId="{9FEFF3E3-7039-47E7-B075-1864020CBB00}" type="pres">
      <dgm:prSet presAssocID="{78A2E90B-D369-445E-B3C1-66A759B416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3DCFB50-E16B-4E4F-B1AF-1A8B6AF83746}" type="pres">
      <dgm:prSet presAssocID="{9524A615-D0C2-416D-B1E7-0E180CA5BD91}" presName="node" presStyleLbl="node1" presStyleIdx="3" presStyleCnt="4" custRadScaleRad="130136" custRadScaleInc="-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6731-868D-4937-919B-BEAAE0975C19}" type="pres">
      <dgm:prSet presAssocID="{9524A615-D0C2-416D-B1E7-0E180CA5BD91}" presName="spNode" presStyleCnt="0"/>
      <dgm:spPr/>
    </dgm:pt>
    <dgm:pt modelId="{EC894777-713A-41DF-BCBA-BD4F2357EB21}" type="pres">
      <dgm:prSet presAssocID="{87B2609B-9F1F-42C6-9DC0-72055C04FEC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7FA49DE-6C82-42D2-A549-0358646BAD43}" srcId="{B2056ABE-3E07-4009-991D-F0FE74B1A12D}" destId="{22C749DE-92FF-478F-AD62-D71287B98758}" srcOrd="1" destOrd="0" parTransId="{8E639F61-7025-41BF-94F3-362B5FCF4768}" sibTransId="{ADE362E2-C7D1-40C3-8C60-3C9BFA88C316}"/>
    <dgm:cxn modelId="{BBF242ED-01A3-4ABE-9207-C176E9848B4D}" srcId="{B2056ABE-3E07-4009-991D-F0FE74B1A12D}" destId="{9524A615-D0C2-416D-B1E7-0E180CA5BD91}" srcOrd="3" destOrd="0" parTransId="{117C5F42-217A-4636-894D-E2957D6FF310}" sibTransId="{87B2609B-9F1F-42C6-9DC0-72055C04FEC6}"/>
    <dgm:cxn modelId="{7EC70904-7086-442E-968F-0801365F53BD}" type="presOf" srcId="{3CE33F77-EF95-47B7-947A-0DCB6DACB5A1}" destId="{FF49DCCA-9043-4DA6-97C1-F29E7E96F4DA}" srcOrd="0" destOrd="0" presId="urn:microsoft.com/office/officeart/2005/8/layout/cycle6"/>
    <dgm:cxn modelId="{34B53E79-4D07-4449-943F-A77E33A06055}" type="presOf" srcId="{1B362205-A474-4C6F-BA1A-610DE31E488D}" destId="{0175B8D7-CDD4-4784-8E71-88A028566B0A}" srcOrd="0" destOrd="0" presId="urn:microsoft.com/office/officeart/2005/8/layout/cycle6"/>
    <dgm:cxn modelId="{FFEE0A0D-D0FF-4B7B-89A1-4C2AA3DDE29A}" type="presOf" srcId="{B2056ABE-3E07-4009-991D-F0FE74B1A12D}" destId="{1BA316A5-1E2B-4C73-AA8D-B886A1DF996A}" srcOrd="0" destOrd="0" presId="urn:microsoft.com/office/officeart/2005/8/layout/cycle6"/>
    <dgm:cxn modelId="{18D9C8EA-869E-45A0-A2FA-8EF5462D4B44}" type="presOf" srcId="{87B2609B-9F1F-42C6-9DC0-72055C04FEC6}" destId="{EC894777-713A-41DF-BCBA-BD4F2357EB21}" srcOrd="0" destOrd="0" presId="urn:microsoft.com/office/officeart/2005/8/layout/cycle6"/>
    <dgm:cxn modelId="{77311334-6D72-4447-9848-B2324DE80834}" type="presOf" srcId="{16ABCE41-086F-4062-97E7-1C84FE6D365A}" destId="{62D44A66-0231-4432-BECE-A0F4B7BE7C48}" srcOrd="0" destOrd="0" presId="urn:microsoft.com/office/officeart/2005/8/layout/cycle6"/>
    <dgm:cxn modelId="{2CB0D29B-3B9D-49D5-94BC-C95747C79E5F}" type="presOf" srcId="{22C749DE-92FF-478F-AD62-D71287B98758}" destId="{15C87E78-45EB-40A2-929C-820F049995EF}" srcOrd="0" destOrd="0" presId="urn:microsoft.com/office/officeart/2005/8/layout/cycle6"/>
    <dgm:cxn modelId="{30C156AF-9AD4-4359-9A59-E661CEAA9C25}" type="presOf" srcId="{78A2E90B-D369-445E-B3C1-66A759B41640}" destId="{9FEFF3E3-7039-47E7-B075-1864020CBB00}" srcOrd="0" destOrd="0" presId="urn:microsoft.com/office/officeart/2005/8/layout/cycle6"/>
    <dgm:cxn modelId="{C3ABCC1D-39DD-4211-ABE8-F73E2BA425F3}" type="presOf" srcId="{ADE362E2-C7D1-40C3-8C60-3C9BFA88C316}" destId="{3CC784AC-18DD-4DA9-B98A-BE6CE3FC1B3B}" srcOrd="0" destOrd="0" presId="urn:microsoft.com/office/officeart/2005/8/layout/cycle6"/>
    <dgm:cxn modelId="{8AC9797A-9F85-4EFC-A692-3B1A871BE47E}" srcId="{B2056ABE-3E07-4009-991D-F0FE74B1A12D}" destId="{3CE33F77-EF95-47B7-947A-0DCB6DACB5A1}" srcOrd="2" destOrd="0" parTransId="{CB28C524-FC7F-4EFF-A517-BB1CDC700989}" sibTransId="{78A2E90B-D369-445E-B3C1-66A759B41640}"/>
    <dgm:cxn modelId="{04AF87E7-F316-41DB-BAE5-AB24AB903D3E}" srcId="{B2056ABE-3E07-4009-991D-F0FE74B1A12D}" destId="{1B362205-A474-4C6F-BA1A-610DE31E488D}" srcOrd="0" destOrd="0" parTransId="{166784EC-D4C9-4DE0-9B7C-79EC8A1A865F}" sibTransId="{16ABCE41-086F-4062-97E7-1C84FE6D365A}"/>
    <dgm:cxn modelId="{A9D4FB12-E445-4F8E-810D-20529E102F65}" type="presOf" srcId="{9524A615-D0C2-416D-B1E7-0E180CA5BD91}" destId="{B3DCFB50-E16B-4E4F-B1AF-1A8B6AF83746}" srcOrd="0" destOrd="0" presId="urn:microsoft.com/office/officeart/2005/8/layout/cycle6"/>
    <dgm:cxn modelId="{8E0E6637-D57D-43AA-AD7E-5780008E7F42}" type="presParOf" srcId="{1BA316A5-1E2B-4C73-AA8D-B886A1DF996A}" destId="{0175B8D7-CDD4-4784-8E71-88A028566B0A}" srcOrd="0" destOrd="0" presId="urn:microsoft.com/office/officeart/2005/8/layout/cycle6"/>
    <dgm:cxn modelId="{E15311C2-8DE2-4B25-A0B9-E78D925FE972}" type="presParOf" srcId="{1BA316A5-1E2B-4C73-AA8D-B886A1DF996A}" destId="{3CCB99D5-4D30-4E38-89A2-FD91A149064A}" srcOrd="1" destOrd="0" presId="urn:microsoft.com/office/officeart/2005/8/layout/cycle6"/>
    <dgm:cxn modelId="{9ADA81AB-81AD-4948-ACA0-5EB9E92BA1D0}" type="presParOf" srcId="{1BA316A5-1E2B-4C73-AA8D-B886A1DF996A}" destId="{62D44A66-0231-4432-BECE-A0F4B7BE7C48}" srcOrd="2" destOrd="0" presId="urn:microsoft.com/office/officeart/2005/8/layout/cycle6"/>
    <dgm:cxn modelId="{0745BD6C-CD84-4CC5-8097-374BCEAAE0BE}" type="presParOf" srcId="{1BA316A5-1E2B-4C73-AA8D-B886A1DF996A}" destId="{15C87E78-45EB-40A2-929C-820F049995EF}" srcOrd="3" destOrd="0" presId="urn:microsoft.com/office/officeart/2005/8/layout/cycle6"/>
    <dgm:cxn modelId="{F12C4495-4986-4421-984C-85D2F8762FCE}" type="presParOf" srcId="{1BA316A5-1E2B-4C73-AA8D-B886A1DF996A}" destId="{77A9162E-9807-47C0-9DA6-C59EED97BC94}" srcOrd="4" destOrd="0" presId="urn:microsoft.com/office/officeart/2005/8/layout/cycle6"/>
    <dgm:cxn modelId="{2E60F34C-1AA5-4F62-AAE4-9344D465D113}" type="presParOf" srcId="{1BA316A5-1E2B-4C73-AA8D-B886A1DF996A}" destId="{3CC784AC-18DD-4DA9-B98A-BE6CE3FC1B3B}" srcOrd="5" destOrd="0" presId="urn:microsoft.com/office/officeart/2005/8/layout/cycle6"/>
    <dgm:cxn modelId="{C81E04F5-00F2-4694-9BFF-AA611BC631FD}" type="presParOf" srcId="{1BA316A5-1E2B-4C73-AA8D-B886A1DF996A}" destId="{FF49DCCA-9043-4DA6-97C1-F29E7E96F4DA}" srcOrd="6" destOrd="0" presId="urn:microsoft.com/office/officeart/2005/8/layout/cycle6"/>
    <dgm:cxn modelId="{03CFBA50-06C7-4331-8981-3C8E415B6D6B}" type="presParOf" srcId="{1BA316A5-1E2B-4C73-AA8D-B886A1DF996A}" destId="{892E9951-508C-48C7-8B53-FE848A8CF85E}" srcOrd="7" destOrd="0" presId="urn:microsoft.com/office/officeart/2005/8/layout/cycle6"/>
    <dgm:cxn modelId="{DA679EF3-105F-431C-9B85-8AC1A380B00D}" type="presParOf" srcId="{1BA316A5-1E2B-4C73-AA8D-B886A1DF996A}" destId="{9FEFF3E3-7039-47E7-B075-1864020CBB00}" srcOrd="8" destOrd="0" presId="urn:microsoft.com/office/officeart/2005/8/layout/cycle6"/>
    <dgm:cxn modelId="{7EE1AF63-6AE9-4408-A282-F9A0C68F547A}" type="presParOf" srcId="{1BA316A5-1E2B-4C73-AA8D-B886A1DF996A}" destId="{B3DCFB50-E16B-4E4F-B1AF-1A8B6AF83746}" srcOrd="9" destOrd="0" presId="urn:microsoft.com/office/officeart/2005/8/layout/cycle6"/>
    <dgm:cxn modelId="{36C6D5F7-12D4-4BA8-ABD0-066166FB1A6A}" type="presParOf" srcId="{1BA316A5-1E2B-4C73-AA8D-B886A1DF996A}" destId="{139F6731-868D-4937-919B-BEAAE0975C19}" srcOrd="10" destOrd="0" presId="urn:microsoft.com/office/officeart/2005/8/layout/cycle6"/>
    <dgm:cxn modelId="{E686541E-4259-49E3-9D2E-185E542B01C6}" type="presParOf" srcId="{1BA316A5-1E2B-4C73-AA8D-B886A1DF996A}" destId="{EC894777-713A-41DF-BCBA-BD4F2357EB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2D64D-A65B-445E-849C-C280DFA97DF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4E8CC44-72A7-4280-B5EB-92FCBAC12F46}">
      <dgm:prSet phldrT="[Текст]"/>
      <dgm:spPr>
        <a:solidFill>
          <a:srgbClr val="91AB5E"/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2DFE3E-A5AA-49D6-8727-7275EF10C589}" type="parTrans" cxnId="{56836555-3436-4901-A48A-2EFBA0F5854A}">
      <dgm:prSet/>
      <dgm:spPr/>
      <dgm:t>
        <a:bodyPr/>
        <a:lstStyle/>
        <a:p>
          <a:endParaRPr lang="ru-RU"/>
        </a:p>
      </dgm:t>
    </dgm:pt>
    <dgm:pt modelId="{8C762920-F93E-414B-BE64-4B8499DF82F8}" type="sibTrans" cxnId="{56836555-3436-4901-A48A-2EFBA0F5854A}">
      <dgm:prSet/>
      <dgm:spPr/>
      <dgm:t>
        <a:bodyPr/>
        <a:lstStyle/>
        <a:p>
          <a:endParaRPr lang="ru-RU"/>
        </a:p>
      </dgm:t>
    </dgm:pt>
    <dgm:pt modelId="{02DE1B9E-6506-4ACB-B813-8F68B3C7FEF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Учитель составляет вопросы, которые требуют знаний фактов или их осмысления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C1C8F78-BC15-437E-82F1-42A096180EC0}" type="parTrans" cxnId="{AB62ABC3-21C7-4B49-A6FC-698980A01AA0}">
      <dgm:prSet/>
      <dgm:spPr/>
      <dgm:t>
        <a:bodyPr/>
        <a:lstStyle/>
        <a:p>
          <a:endParaRPr lang="ru-RU"/>
        </a:p>
      </dgm:t>
    </dgm:pt>
    <dgm:pt modelId="{08F4E93A-9319-4DAB-9DC0-AEDD373D10F0}" type="sibTrans" cxnId="{AB62ABC3-21C7-4B49-A6FC-698980A01AA0}">
      <dgm:prSet/>
      <dgm:spPr/>
      <dgm:t>
        <a:bodyPr/>
        <a:lstStyle/>
        <a:p>
          <a:endParaRPr lang="ru-RU"/>
        </a:p>
      </dgm:t>
    </dgm:pt>
    <dgm:pt modelId="{0DA19EC2-9550-4837-8E08-554B586FEF80}">
      <dgm:prSet phldrT="[Текст]"/>
      <dgm:spPr>
        <a:solidFill>
          <a:srgbClr val="C4D4A9"/>
        </a:solidFill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CA511790-6535-4552-991F-B91AA7ABA5DD}" type="parTrans" cxnId="{DF1EE72C-737F-472F-94F5-8022F3FBE600}">
      <dgm:prSet/>
      <dgm:spPr/>
      <dgm:t>
        <a:bodyPr/>
        <a:lstStyle/>
        <a:p>
          <a:endParaRPr lang="ru-RU"/>
        </a:p>
      </dgm:t>
    </dgm:pt>
    <dgm:pt modelId="{0BE05707-7ACF-4536-A37C-4F745D66CDC9}" type="sibTrans" cxnId="{DF1EE72C-737F-472F-94F5-8022F3FBE600}">
      <dgm:prSet/>
      <dgm:spPr/>
      <dgm:t>
        <a:bodyPr/>
        <a:lstStyle/>
        <a:p>
          <a:endParaRPr lang="ru-RU"/>
        </a:p>
      </dgm:t>
    </dgm:pt>
    <dgm:pt modelId="{AB69BCA1-F327-488C-9B80-B46602E26FF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Группа отвечает на вопросы, используя  учебник или дополнительную литературу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8248B8D-DD88-4A5A-9AE6-08764562F258}" type="parTrans" cxnId="{3A5993E1-6D27-4175-B580-5D209E609E51}">
      <dgm:prSet/>
      <dgm:spPr/>
      <dgm:t>
        <a:bodyPr/>
        <a:lstStyle/>
        <a:p>
          <a:endParaRPr lang="ru-RU"/>
        </a:p>
      </dgm:t>
    </dgm:pt>
    <dgm:pt modelId="{2A1B0D74-25F4-4540-95DE-19FB0EEAF5C9}" type="sibTrans" cxnId="{3A5993E1-6D27-4175-B580-5D209E609E51}">
      <dgm:prSet/>
      <dgm:spPr/>
      <dgm:t>
        <a:bodyPr/>
        <a:lstStyle/>
        <a:p>
          <a:endParaRPr lang="ru-RU"/>
        </a:p>
      </dgm:t>
    </dgm:pt>
    <dgm:pt modelId="{9B667EF7-9BE1-4512-B58F-A82F7EC341C8}" type="pres">
      <dgm:prSet presAssocID="{70D2D64D-A65B-445E-849C-C280DFA97D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B30D6-66D0-491D-AF9A-CC517D14FA44}" type="pres">
      <dgm:prSet presAssocID="{D4E8CC44-72A7-4280-B5EB-92FCBAC12F46}" presName="composite" presStyleCnt="0"/>
      <dgm:spPr/>
    </dgm:pt>
    <dgm:pt modelId="{56109136-45A9-4E45-AE61-1C412C54E81F}" type="pres">
      <dgm:prSet presAssocID="{D4E8CC44-72A7-4280-B5EB-92FCBAC12F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4E4D-3A91-4F91-B9B9-1A97B67D7770}" type="pres">
      <dgm:prSet presAssocID="{D4E8CC44-72A7-4280-B5EB-92FCBAC12F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E289-DA6B-4179-9C96-1C24AE09D468}" type="pres">
      <dgm:prSet presAssocID="{8C762920-F93E-414B-BE64-4B8499DF82F8}" presName="sp" presStyleCnt="0"/>
      <dgm:spPr/>
    </dgm:pt>
    <dgm:pt modelId="{7448DBDC-E2E6-4CE1-BB11-425A1BC01CF1}" type="pres">
      <dgm:prSet presAssocID="{0DA19EC2-9550-4837-8E08-554B586FEF80}" presName="composite" presStyleCnt="0"/>
      <dgm:spPr/>
    </dgm:pt>
    <dgm:pt modelId="{AF294EF5-1AA1-4E9E-A9FD-BDF6452BF452}" type="pres">
      <dgm:prSet presAssocID="{0DA19EC2-9550-4837-8E08-554B586FEF8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286A-1E2D-4E4F-8BAB-1D1BEBDB87CA}" type="pres">
      <dgm:prSet presAssocID="{0DA19EC2-9550-4837-8E08-554B586FEF8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692EA-37D6-448F-A2C4-DB28FE3DEFF8}" type="presOf" srcId="{0DA19EC2-9550-4837-8E08-554B586FEF80}" destId="{AF294EF5-1AA1-4E9E-A9FD-BDF6452BF452}" srcOrd="0" destOrd="0" presId="urn:microsoft.com/office/officeart/2005/8/layout/chevron2"/>
    <dgm:cxn modelId="{56836555-3436-4901-A48A-2EFBA0F5854A}" srcId="{70D2D64D-A65B-445E-849C-C280DFA97DF4}" destId="{D4E8CC44-72A7-4280-B5EB-92FCBAC12F46}" srcOrd="0" destOrd="0" parTransId="{182DFE3E-A5AA-49D6-8727-7275EF10C589}" sibTransId="{8C762920-F93E-414B-BE64-4B8499DF82F8}"/>
    <dgm:cxn modelId="{E751DB85-E7F3-42A7-8851-5FA3D4E6B582}" type="presOf" srcId="{02DE1B9E-6506-4ACB-B813-8F68B3C7FEFE}" destId="{39B24E4D-3A91-4F91-B9B9-1A97B67D7770}" srcOrd="0" destOrd="0" presId="urn:microsoft.com/office/officeart/2005/8/layout/chevron2"/>
    <dgm:cxn modelId="{0EC73FE1-C053-4C53-BEBF-B01214CB4841}" type="presOf" srcId="{70D2D64D-A65B-445E-849C-C280DFA97DF4}" destId="{9B667EF7-9BE1-4512-B58F-A82F7EC341C8}" srcOrd="0" destOrd="0" presId="urn:microsoft.com/office/officeart/2005/8/layout/chevron2"/>
    <dgm:cxn modelId="{DF1EE72C-737F-472F-94F5-8022F3FBE600}" srcId="{70D2D64D-A65B-445E-849C-C280DFA97DF4}" destId="{0DA19EC2-9550-4837-8E08-554B586FEF80}" srcOrd="1" destOrd="0" parTransId="{CA511790-6535-4552-991F-B91AA7ABA5DD}" sibTransId="{0BE05707-7ACF-4536-A37C-4F745D66CDC9}"/>
    <dgm:cxn modelId="{45464C4E-D74D-46D1-9FCF-644CF05C0F57}" type="presOf" srcId="{AB69BCA1-F327-488C-9B80-B46602E26FF4}" destId="{BA39286A-1E2D-4E4F-8BAB-1D1BEBDB87CA}" srcOrd="0" destOrd="0" presId="urn:microsoft.com/office/officeart/2005/8/layout/chevron2"/>
    <dgm:cxn modelId="{CFAD7820-D810-4D11-9E14-3C7EEE80F110}" type="presOf" srcId="{D4E8CC44-72A7-4280-B5EB-92FCBAC12F46}" destId="{56109136-45A9-4E45-AE61-1C412C54E81F}" srcOrd="0" destOrd="0" presId="urn:microsoft.com/office/officeart/2005/8/layout/chevron2"/>
    <dgm:cxn modelId="{AB62ABC3-21C7-4B49-A6FC-698980A01AA0}" srcId="{D4E8CC44-72A7-4280-B5EB-92FCBAC12F46}" destId="{02DE1B9E-6506-4ACB-B813-8F68B3C7FEFE}" srcOrd="0" destOrd="0" parTransId="{4C1C8F78-BC15-437E-82F1-42A096180EC0}" sibTransId="{08F4E93A-9319-4DAB-9DC0-AEDD373D10F0}"/>
    <dgm:cxn modelId="{3A5993E1-6D27-4175-B580-5D209E609E51}" srcId="{0DA19EC2-9550-4837-8E08-554B586FEF80}" destId="{AB69BCA1-F327-488C-9B80-B46602E26FF4}" srcOrd="0" destOrd="0" parTransId="{88248B8D-DD88-4A5A-9AE6-08764562F258}" sibTransId="{2A1B0D74-25F4-4540-95DE-19FB0EEAF5C9}"/>
    <dgm:cxn modelId="{CCAF64D1-4CEB-4E67-8B7C-1FE112B4A747}" type="presParOf" srcId="{9B667EF7-9BE1-4512-B58F-A82F7EC341C8}" destId="{A3CB30D6-66D0-491D-AF9A-CC517D14FA44}" srcOrd="0" destOrd="0" presId="urn:microsoft.com/office/officeart/2005/8/layout/chevron2"/>
    <dgm:cxn modelId="{B9CBD7F5-A7B0-458B-A5A5-E519D33831CB}" type="presParOf" srcId="{A3CB30D6-66D0-491D-AF9A-CC517D14FA44}" destId="{56109136-45A9-4E45-AE61-1C412C54E81F}" srcOrd="0" destOrd="0" presId="urn:microsoft.com/office/officeart/2005/8/layout/chevron2"/>
    <dgm:cxn modelId="{33D17AEA-5D3C-4C7D-B942-814D204F372E}" type="presParOf" srcId="{A3CB30D6-66D0-491D-AF9A-CC517D14FA44}" destId="{39B24E4D-3A91-4F91-B9B9-1A97B67D7770}" srcOrd="1" destOrd="0" presId="urn:microsoft.com/office/officeart/2005/8/layout/chevron2"/>
    <dgm:cxn modelId="{BBD79949-D13A-47D9-A6C6-46E0B9A5EE85}" type="presParOf" srcId="{9B667EF7-9BE1-4512-B58F-A82F7EC341C8}" destId="{5172E289-DA6B-4179-9C96-1C24AE09D468}" srcOrd="1" destOrd="0" presId="urn:microsoft.com/office/officeart/2005/8/layout/chevron2"/>
    <dgm:cxn modelId="{0A20E34A-C51A-4AE3-B072-CEF75584A00B}" type="presParOf" srcId="{9B667EF7-9BE1-4512-B58F-A82F7EC341C8}" destId="{7448DBDC-E2E6-4CE1-BB11-425A1BC01CF1}" srcOrd="2" destOrd="0" presId="urn:microsoft.com/office/officeart/2005/8/layout/chevron2"/>
    <dgm:cxn modelId="{2924F8E7-8692-432A-9FD9-D3E743DCC342}" type="presParOf" srcId="{7448DBDC-E2E6-4CE1-BB11-425A1BC01CF1}" destId="{AF294EF5-1AA1-4E9E-A9FD-BDF6452BF452}" srcOrd="0" destOrd="0" presId="urn:microsoft.com/office/officeart/2005/8/layout/chevron2"/>
    <dgm:cxn modelId="{C83C1B8B-01A7-4742-86DB-DE80439F681C}" type="presParOf" srcId="{7448DBDC-E2E6-4CE1-BB11-425A1BC01CF1}" destId="{BA39286A-1E2D-4E4F-8BAB-1D1BEBDB87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E1A92-2E2C-4055-9B41-6F5F74F9C5F5}" type="doc">
      <dgm:prSet loTypeId="urn:microsoft.com/office/officeart/2005/8/layout/cycle5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ACB1F8-CA5A-4290-9CB8-D10CE8A5F818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Группа работает над своей темой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3224595-9FC2-4B1E-B80A-0AE91F981999}" type="parTrans" cxnId="{6F0B6A7F-E61B-4FD9-AADC-AF93DF2931B7}">
      <dgm:prSet/>
      <dgm:spPr/>
      <dgm:t>
        <a:bodyPr/>
        <a:lstStyle/>
        <a:p>
          <a:endParaRPr lang="ru-RU"/>
        </a:p>
      </dgm:t>
    </dgm:pt>
    <dgm:pt modelId="{0ED01F76-64F4-43E6-95BF-F688BF785EFC}" type="sibTrans" cxnId="{6F0B6A7F-E61B-4FD9-AADC-AF93DF2931B7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249A337D-E08E-456D-BCCB-8F431C917E77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Встреча экспертов</a:t>
          </a:r>
        </a:p>
      </dgm:t>
    </dgm:pt>
    <dgm:pt modelId="{38B9A904-FCC4-40DE-97FA-AE6FC56C522A}" type="parTrans" cxnId="{3EECB025-1DC1-490C-923A-D4E3454E952A}">
      <dgm:prSet/>
      <dgm:spPr/>
      <dgm:t>
        <a:bodyPr/>
        <a:lstStyle/>
        <a:p>
          <a:endParaRPr lang="ru-RU"/>
        </a:p>
      </dgm:t>
    </dgm:pt>
    <dgm:pt modelId="{72554659-B008-468D-BE4B-F0257AE3F0D4}" type="sibTrans" cxnId="{3EECB025-1DC1-490C-923A-D4E3454E952A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82ABFB85-B8D3-4DFF-BE1D-9557CE648733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Возврат в свои группы</a:t>
          </a:r>
        </a:p>
      </dgm:t>
    </dgm:pt>
    <dgm:pt modelId="{856B1FA1-D396-4F68-B636-3070E87505B5}" type="parTrans" cxnId="{F90A110B-2B1E-4747-BC87-3D96E3F31C5C}">
      <dgm:prSet/>
      <dgm:spPr/>
      <dgm:t>
        <a:bodyPr/>
        <a:lstStyle/>
        <a:p>
          <a:endParaRPr lang="ru-RU"/>
        </a:p>
      </dgm:t>
    </dgm:pt>
    <dgm:pt modelId="{9134FC2E-D0C1-4BE2-AD6F-8C34F6D7530A}" type="sibTrans" cxnId="{F90A110B-2B1E-4747-BC87-3D96E3F31C5C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5087556C-298F-4E4E-913C-4476E8F9F94F}" type="pres">
      <dgm:prSet presAssocID="{AE4E1A92-2E2C-4055-9B41-6F5F74F9C5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F4343-03FE-406E-8F87-4C8C85C45500}" type="pres">
      <dgm:prSet presAssocID="{B2ACB1F8-CA5A-4290-9CB8-D10CE8A5F8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A798-7E66-4C28-B119-FC6BA4784F6F}" type="pres">
      <dgm:prSet presAssocID="{B2ACB1F8-CA5A-4290-9CB8-D10CE8A5F818}" presName="spNode" presStyleCnt="0"/>
      <dgm:spPr/>
    </dgm:pt>
    <dgm:pt modelId="{D9204D6E-ABFC-4C30-AA76-583E5BEFA4F0}" type="pres">
      <dgm:prSet presAssocID="{0ED01F76-64F4-43E6-95BF-F688BF785EF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42E098A-B2A5-47C9-9263-61808D555C42}" type="pres">
      <dgm:prSet presAssocID="{249A337D-E08E-456D-BCCB-8F431C917E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1590-8C3D-43A8-A226-47AB46B1F0DD}" type="pres">
      <dgm:prSet presAssocID="{249A337D-E08E-456D-BCCB-8F431C917E77}" presName="spNode" presStyleCnt="0"/>
      <dgm:spPr/>
    </dgm:pt>
    <dgm:pt modelId="{D0CE838D-71BC-4768-A571-9A5AE3298D1D}" type="pres">
      <dgm:prSet presAssocID="{72554659-B008-468D-BE4B-F0257AE3F0D4}" presName="sibTrans" presStyleLbl="sibTrans1D1" presStyleIdx="1" presStyleCnt="3"/>
      <dgm:spPr/>
      <dgm:t>
        <a:bodyPr/>
        <a:lstStyle/>
        <a:p>
          <a:endParaRPr lang="ru-RU"/>
        </a:p>
      </dgm:t>
    </dgm:pt>
    <dgm:pt modelId="{202C8954-9AC0-41B8-8692-8AEF0C80BD41}" type="pres">
      <dgm:prSet presAssocID="{82ABFB85-B8D3-4DFF-BE1D-9557CE6487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6FFE-35F0-41B9-A196-1D052B7B5F19}" type="pres">
      <dgm:prSet presAssocID="{82ABFB85-B8D3-4DFF-BE1D-9557CE648733}" presName="spNode" presStyleCnt="0"/>
      <dgm:spPr/>
    </dgm:pt>
    <dgm:pt modelId="{60D2E451-8392-4D1F-829F-C26B150ED66E}" type="pres">
      <dgm:prSet presAssocID="{9134FC2E-D0C1-4BE2-AD6F-8C34F6D7530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B933BD0-B5C6-4D99-AC58-201845C6F138}" type="presOf" srcId="{82ABFB85-B8D3-4DFF-BE1D-9557CE648733}" destId="{202C8954-9AC0-41B8-8692-8AEF0C80BD41}" srcOrd="0" destOrd="0" presId="urn:microsoft.com/office/officeart/2005/8/layout/cycle5"/>
    <dgm:cxn modelId="{D6797DEA-3D3C-4BCA-82EC-BFAD3777A514}" type="presOf" srcId="{AE4E1A92-2E2C-4055-9B41-6F5F74F9C5F5}" destId="{5087556C-298F-4E4E-913C-4476E8F9F94F}" srcOrd="0" destOrd="0" presId="urn:microsoft.com/office/officeart/2005/8/layout/cycle5"/>
    <dgm:cxn modelId="{F53F9F49-C299-40AF-9025-0637E40AF215}" type="presOf" srcId="{72554659-B008-468D-BE4B-F0257AE3F0D4}" destId="{D0CE838D-71BC-4768-A571-9A5AE3298D1D}" srcOrd="0" destOrd="0" presId="urn:microsoft.com/office/officeart/2005/8/layout/cycle5"/>
    <dgm:cxn modelId="{0C0E1C30-617C-4F1E-B34D-243F6CF1901B}" type="presOf" srcId="{9134FC2E-D0C1-4BE2-AD6F-8C34F6D7530A}" destId="{60D2E451-8392-4D1F-829F-C26B150ED66E}" srcOrd="0" destOrd="0" presId="urn:microsoft.com/office/officeart/2005/8/layout/cycle5"/>
    <dgm:cxn modelId="{112F777F-D61E-4C8B-9300-354F3AD44F29}" type="presOf" srcId="{249A337D-E08E-456D-BCCB-8F431C917E77}" destId="{542E098A-B2A5-47C9-9263-61808D555C42}" srcOrd="0" destOrd="0" presId="urn:microsoft.com/office/officeart/2005/8/layout/cycle5"/>
    <dgm:cxn modelId="{932AABBC-D328-4E5F-8ADB-13486FC17EEA}" type="presOf" srcId="{B2ACB1F8-CA5A-4290-9CB8-D10CE8A5F818}" destId="{BEAF4343-03FE-406E-8F87-4C8C85C45500}" srcOrd="0" destOrd="0" presId="urn:microsoft.com/office/officeart/2005/8/layout/cycle5"/>
    <dgm:cxn modelId="{3EECB025-1DC1-490C-923A-D4E3454E952A}" srcId="{AE4E1A92-2E2C-4055-9B41-6F5F74F9C5F5}" destId="{249A337D-E08E-456D-BCCB-8F431C917E77}" srcOrd="1" destOrd="0" parTransId="{38B9A904-FCC4-40DE-97FA-AE6FC56C522A}" sibTransId="{72554659-B008-468D-BE4B-F0257AE3F0D4}"/>
    <dgm:cxn modelId="{F90A110B-2B1E-4747-BC87-3D96E3F31C5C}" srcId="{AE4E1A92-2E2C-4055-9B41-6F5F74F9C5F5}" destId="{82ABFB85-B8D3-4DFF-BE1D-9557CE648733}" srcOrd="2" destOrd="0" parTransId="{856B1FA1-D396-4F68-B636-3070E87505B5}" sibTransId="{9134FC2E-D0C1-4BE2-AD6F-8C34F6D7530A}"/>
    <dgm:cxn modelId="{11664502-2DDF-4A04-BFBD-44B8D5D82DD3}" type="presOf" srcId="{0ED01F76-64F4-43E6-95BF-F688BF785EFC}" destId="{D9204D6E-ABFC-4C30-AA76-583E5BEFA4F0}" srcOrd="0" destOrd="0" presId="urn:microsoft.com/office/officeart/2005/8/layout/cycle5"/>
    <dgm:cxn modelId="{6F0B6A7F-E61B-4FD9-AADC-AF93DF2931B7}" srcId="{AE4E1A92-2E2C-4055-9B41-6F5F74F9C5F5}" destId="{B2ACB1F8-CA5A-4290-9CB8-D10CE8A5F818}" srcOrd="0" destOrd="0" parTransId="{23224595-9FC2-4B1E-B80A-0AE91F981999}" sibTransId="{0ED01F76-64F4-43E6-95BF-F688BF785EFC}"/>
    <dgm:cxn modelId="{EB7AE78F-93CC-4B5F-968A-4E10EA1AC21E}" type="presParOf" srcId="{5087556C-298F-4E4E-913C-4476E8F9F94F}" destId="{BEAF4343-03FE-406E-8F87-4C8C85C45500}" srcOrd="0" destOrd="0" presId="urn:microsoft.com/office/officeart/2005/8/layout/cycle5"/>
    <dgm:cxn modelId="{D7B33032-7452-4F12-882A-01847682BC40}" type="presParOf" srcId="{5087556C-298F-4E4E-913C-4476E8F9F94F}" destId="{A33FA798-7E66-4C28-B119-FC6BA4784F6F}" srcOrd="1" destOrd="0" presId="urn:microsoft.com/office/officeart/2005/8/layout/cycle5"/>
    <dgm:cxn modelId="{C1D11519-2145-4443-A509-0522D776B5D4}" type="presParOf" srcId="{5087556C-298F-4E4E-913C-4476E8F9F94F}" destId="{D9204D6E-ABFC-4C30-AA76-583E5BEFA4F0}" srcOrd="2" destOrd="0" presId="urn:microsoft.com/office/officeart/2005/8/layout/cycle5"/>
    <dgm:cxn modelId="{234AAF6E-F822-4B88-95B5-30798E21AB7B}" type="presParOf" srcId="{5087556C-298F-4E4E-913C-4476E8F9F94F}" destId="{542E098A-B2A5-47C9-9263-61808D555C42}" srcOrd="3" destOrd="0" presId="urn:microsoft.com/office/officeart/2005/8/layout/cycle5"/>
    <dgm:cxn modelId="{22E03B9B-CF5D-4A85-BA10-F5BC1A73A9A6}" type="presParOf" srcId="{5087556C-298F-4E4E-913C-4476E8F9F94F}" destId="{187B1590-8C3D-43A8-A226-47AB46B1F0DD}" srcOrd="4" destOrd="0" presId="urn:microsoft.com/office/officeart/2005/8/layout/cycle5"/>
    <dgm:cxn modelId="{A0F16513-C071-4924-B69B-68CCD42F4BAB}" type="presParOf" srcId="{5087556C-298F-4E4E-913C-4476E8F9F94F}" destId="{D0CE838D-71BC-4768-A571-9A5AE3298D1D}" srcOrd="5" destOrd="0" presId="urn:microsoft.com/office/officeart/2005/8/layout/cycle5"/>
    <dgm:cxn modelId="{70C50A18-628E-4D3B-8CF7-348AC8A222BB}" type="presParOf" srcId="{5087556C-298F-4E4E-913C-4476E8F9F94F}" destId="{202C8954-9AC0-41B8-8692-8AEF0C80BD41}" srcOrd="6" destOrd="0" presId="urn:microsoft.com/office/officeart/2005/8/layout/cycle5"/>
    <dgm:cxn modelId="{99784414-7FC2-4AB2-A29F-03842AE79EE8}" type="presParOf" srcId="{5087556C-298F-4E4E-913C-4476E8F9F94F}" destId="{9A986FFE-35F0-41B9-A196-1D052B7B5F19}" srcOrd="7" destOrd="0" presId="urn:microsoft.com/office/officeart/2005/8/layout/cycle5"/>
    <dgm:cxn modelId="{3A7DDC32-0A13-4F86-9194-3E39A0CBB51D}" type="presParOf" srcId="{5087556C-298F-4E4E-913C-4476E8F9F94F}" destId="{60D2E451-8392-4D1F-829F-C26B150ED66E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64E35-7586-4BB5-87DF-9FF7462A5AFA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29D4D87-815B-4231-990E-E58826D1FDAA}">
      <dgm:prSet phldrT="[Текст]"/>
      <dgm:spPr/>
      <dgm:t>
        <a:bodyPr/>
        <a:lstStyle/>
        <a:p>
          <a:r>
            <a:rPr lang="ru-RU" dirty="0" smtClean="0"/>
            <a:t>Учитель может:</a:t>
          </a:r>
          <a:endParaRPr lang="ru-RU" dirty="0"/>
        </a:p>
      </dgm:t>
    </dgm:pt>
    <dgm:pt modelId="{F71FF153-B9DB-411C-83F0-426AAE957A9E}" type="parTrans" cxnId="{1E586603-C6AA-4D9C-A139-EAA047CAFCF4}">
      <dgm:prSet/>
      <dgm:spPr/>
      <dgm:t>
        <a:bodyPr/>
        <a:lstStyle/>
        <a:p>
          <a:endParaRPr lang="ru-RU"/>
        </a:p>
      </dgm:t>
    </dgm:pt>
    <dgm:pt modelId="{41EB371D-EA6E-4BC8-ACB4-E5F8182D788E}" type="sibTrans" cxnId="{1E586603-C6AA-4D9C-A139-EAA047CAFCF4}">
      <dgm:prSet/>
      <dgm:spPr/>
      <dgm:t>
        <a:bodyPr/>
        <a:lstStyle/>
        <a:p>
          <a:endParaRPr lang="ru-RU"/>
        </a:p>
      </dgm:t>
    </dgm:pt>
    <dgm:pt modelId="{BF671978-512C-4D8B-B4F0-3B412087F003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Контролировать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6C0CA6B-0B30-4B65-97AD-C1ED044D8A51}" type="parTrans" cxnId="{CC0F689C-989A-4F05-B184-97B9C06F7E8F}">
      <dgm:prSet/>
      <dgm:spPr/>
      <dgm:t>
        <a:bodyPr/>
        <a:lstStyle/>
        <a:p>
          <a:endParaRPr lang="ru-RU"/>
        </a:p>
      </dgm:t>
    </dgm:pt>
    <dgm:pt modelId="{49BC2BA1-6328-4300-9C11-9117E7AB2425}" type="sibTrans" cxnId="{CC0F689C-989A-4F05-B184-97B9C06F7E8F}">
      <dgm:prSet/>
      <dgm:spPr/>
      <dgm:t>
        <a:bodyPr/>
        <a:lstStyle/>
        <a:p>
          <a:endParaRPr lang="ru-RU"/>
        </a:p>
      </dgm:t>
    </dgm:pt>
    <dgm:pt modelId="{4364AAFF-7458-4233-9D10-5B247B017EE7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Организовывать</a:t>
          </a:r>
        </a:p>
      </dgm:t>
    </dgm:pt>
    <dgm:pt modelId="{99F35A2E-F2D9-4FE0-8548-E5945812EAB5}" type="parTrans" cxnId="{E0795673-BE3B-4515-B6C2-D0E42B83CA76}">
      <dgm:prSet/>
      <dgm:spPr/>
      <dgm:t>
        <a:bodyPr/>
        <a:lstStyle/>
        <a:p>
          <a:endParaRPr lang="ru-RU"/>
        </a:p>
      </dgm:t>
    </dgm:pt>
    <dgm:pt modelId="{29BE29CA-F2D9-48FF-9302-4DBD037EF895}" type="sibTrans" cxnId="{E0795673-BE3B-4515-B6C2-D0E42B83CA76}">
      <dgm:prSet/>
      <dgm:spPr/>
      <dgm:t>
        <a:bodyPr/>
        <a:lstStyle/>
        <a:p>
          <a:endParaRPr lang="ru-RU"/>
        </a:p>
      </dgm:t>
    </dgm:pt>
    <dgm:pt modelId="{C5777DAE-60A7-496D-B884-C63388853890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Оценивать  работу</a:t>
          </a:r>
        </a:p>
      </dgm:t>
    </dgm:pt>
    <dgm:pt modelId="{7C9EA5C2-1B55-4BEB-A610-49621D9B9B0F}" type="parTrans" cxnId="{002BA6DA-9789-4631-864A-6215AE7BC61A}">
      <dgm:prSet/>
      <dgm:spPr/>
      <dgm:t>
        <a:bodyPr/>
        <a:lstStyle/>
        <a:p>
          <a:endParaRPr lang="ru-RU"/>
        </a:p>
      </dgm:t>
    </dgm:pt>
    <dgm:pt modelId="{9B2C5D70-CBC1-4AF5-9DBB-D8F73A769D4D}" type="sibTrans" cxnId="{002BA6DA-9789-4631-864A-6215AE7BC61A}">
      <dgm:prSet/>
      <dgm:spPr/>
      <dgm:t>
        <a:bodyPr/>
        <a:lstStyle/>
        <a:p>
          <a:endParaRPr lang="ru-RU"/>
        </a:p>
      </dgm:t>
    </dgm:pt>
    <dgm:pt modelId="{012DBE48-E96F-450E-B80B-4D829F975B94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Участвовать</a:t>
          </a:r>
          <a:br>
            <a:rPr lang="ru-RU" sz="1800" dirty="0" smtClean="0">
              <a:latin typeface="Arial" pitchFamily="34" charset="0"/>
              <a:cs typeface="Arial" pitchFamily="34" charset="0"/>
            </a:rPr>
          </a:br>
          <a:r>
            <a:rPr lang="ru-RU" sz="1800" dirty="0" smtClean="0">
              <a:latin typeface="Arial" pitchFamily="34" charset="0"/>
              <a:cs typeface="Arial" pitchFamily="34" charset="0"/>
            </a:rPr>
            <a:t> в работе группы</a:t>
          </a:r>
        </a:p>
      </dgm:t>
    </dgm:pt>
    <dgm:pt modelId="{1C9A4912-BE23-4D07-B2F9-A320427D66A6}" type="parTrans" cxnId="{6AFDE312-7F67-49BD-AF89-AC562A74B5F4}">
      <dgm:prSet/>
      <dgm:spPr/>
      <dgm:t>
        <a:bodyPr/>
        <a:lstStyle/>
        <a:p>
          <a:endParaRPr lang="ru-RU"/>
        </a:p>
      </dgm:t>
    </dgm:pt>
    <dgm:pt modelId="{E2DAFFA9-240D-4CDF-B8DA-EA66D3FDEC52}" type="sibTrans" cxnId="{6AFDE312-7F67-49BD-AF89-AC562A74B5F4}">
      <dgm:prSet/>
      <dgm:spPr/>
      <dgm:t>
        <a:bodyPr/>
        <a:lstStyle/>
        <a:p>
          <a:endParaRPr lang="ru-RU"/>
        </a:p>
      </dgm:t>
    </dgm:pt>
    <dgm:pt modelId="{558B701E-67BE-42AC-9AE3-F7AA63DFAE2B}">
      <dgm:prSet phldrT="[Текст]" custT="1"/>
      <dgm:spPr/>
      <dgm:t>
        <a:bodyPr vert="vert270"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Предлагать участникам разные варианты решений</a:t>
          </a:r>
        </a:p>
      </dgm:t>
    </dgm:pt>
    <dgm:pt modelId="{CCF4C913-48B0-4F64-82EE-4BB2AB221C48}" type="parTrans" cxnId="{12DA9C3D-225F-47C7-BAE9-D2A57410E175}">
      <dgm:prSet/>
      <dgm:spPr/>
      <dgm:t>
        <a:bodyPr/>
        <a:lstStyle/>
        <a:p>
          <a:endParaRPr lang="ru-RU"/>
        </a:p>
      </dgm:t>
    </dgm:pt>
    <dgm:pt modelId="{1E3E46C0-300D-4AAA-9198-2A6243526570}" type="sibTrans" cxnId="{12DA9C3D-225F-47C7-BAE9-D2A57410E175}">
      <dgm:prSet/>
      <dgm:spPr/>
      <dgm:t>
        <a:bodyPr/>
        <a:lstStyle/>
        <a:p>
          <a:endParaRPr lang="ru-RU"/>
        </a:p>
      </dgm:t>
    </dgm:pt>
    <dgm:pt modelId="{C328C7A9-21E6-4165-AB51-302B3DBE5D17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Выступать в роли наставника, исследователя </a:t>
          </a:r>
          <a:br>
            <a:rPr lang="ru-RU" sz="1800" dirty="0" smtClean="0">
              <a:latin typeface="Arial" pitchFamily="34" charset="0"/>
              <a:cs typeface="Arial" pitchFamily="34" charset="0"/>
            </a:rPr>
          </a:br>
          <a:r>
            <a:rPr lang="ru-RU" sz="1800" dirty="0" smtClean="0">
              <a:latin typeface="Arial" pitchFamily="34" charset="0"/>
              <a:cs typeface="Arial" pitchFamily="34" charset="0"/>
            </a:rPr>
            <a:t>или источника информации</a:t>
          </a:r>
        </a:p>
      </dgm:t>
    </dgm:pt>
    <dgm:pt modelId="{812F97E5-AE61-4BAB-B63F-9DD920925B22}" type="parTrans" cxnId="{EBABF06D-BB22-4E9B-B0B9-CD70C9661D9A}">
      <dgm:prSet/>
      <dgm:spPr/>
      <dgm:t>
        <a:bodyPr/>
        <a:lstStyle/>
        <a:p>
          <a:endParaRPr lang="ru-RU"/>
        </a:p>
      </dgm:t>
    </dgm:pt>
    <dgm:pt modelId="{CF91D089-AF05-4FEB-8768-BD3DC378E4C4}" type="sibTrans" cxnId="{EBABF06D-BB22-4E9B-B0B9-CD70C9661D9A}">
      <dgm:prSet/>
      <dgm:spPr/>
      <dgm:t>
        <a:bodyPr/>
        <a:lstStyle/>
        <a:p>
          <a:endParaRPr lang="ru-RU"/>
        </a:p>
      </dgm:t>
    </dgm:pt>
    <dgm:pt modelId="{FAD364E6-5963-4C41-AED3-17907CF477D4}" type="pres">
      <dgm:prSet presAssocID="{0CD64E35-7586-4BB5-87DF-9FF7462A5A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98A8D-4853-4E6F-B561-27C5A44F8415}" type="pres">
      <dgm:prSet presAssocID="{A29D4D87-815B-4231-990E-E58826D1FDAA}" presName="roof" presStyleLbl="dkBgShp" presStyleIdx="0" presStyleCnt="2" custScaleY="54971"/>
      <dgm:spPr/>
      <dgm:t>
        <a:bodyPr/>
        <a:lstStyle/>
        <a:p>
          <a:endParaRPr lang="ru-RU"/>
        </a:p>
      </dgm:t>
    </dgm:pt>
    <dgm:pt modelId="{A96D3023-A2F8-4132-B0BE-DEC3A6A1F67F}" type="pres">
      <dgm:prSet presAssocID="{A29D4D87-815B-4231-990E-E58826D1FDAA}" presName="pillars" presStyleCnt="0"/>
      <dgm:spPr/>
    </dgm:pt>
    <dgm:pt modelId="{43F98D17-0272-43B9-8E81-F85056C1B9C4}" type="pres">
      <dgm:prSet presAssocID="{A29D4D87-815B-4231-990E-E58826D1FDAA}" presName="pillar1" presStyleLbl="node1" presStyleIdx="0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47EA6-7AEE-4489-AD48-48D205266E1F}" type="pres">
      <dgm:prSet presAssocID="{4364AAFF-7458-4233-9D10-5B247B017EE7}" presName="pillarX" presStyleLbl="node1" presStyleIdx="1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E6566-D564-4E2B-BC80-EF61DEE7A49E}" type="pres">
      <dgm:prSet presAssocID="{C5777DAE-60A7-496D-B884-C63388853890}" presName="pillarX" presStyleLbl="node1" presStyleIdx="2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281A3-0861-4B30-AE61-796538560866}" type="pres">
      <dgm:prSet presAssocID="{012DBE48-E96F-450E-B80B-4D829F975B94}" presName="pillarX" presStyleLbl="node1" presStyleIdx="3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BDE21-9DBA-46B2-8BE8-72696ECF94A0}" type="pres">
      <dgm:prSet presAssocID="{558B701E-67BE-42AC-9AE3-F7AA63DFAE2B}" presName="pillarX" presStyleLbl="node1" presStyleIdx="4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718E2-C542-4B39-BD73-F0920BD49C36}" type="pres">
      <dgm:prSet presAssocID="{C328C7A9-21E6-4165-AB51-302B3DBE5D17}" presName="pillarX" presStyleLbl="node1" presStyleIdx="5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7A47-3C1E-47BB-97AF-1EC4FB7900B5}" type="pres">
      <dgm:prSet presAssocID="{A29D4D87-815B-4231-990E-E58826D1FDAA}" presName="base" presStyleLbl="dkBgShp" presStyleIdx="1" presStyleCnt="2" custLinFactY="32272" custLinFactNeighborY="100000"/>
      <dgm:spPr/>
    </dgm:pt>
  </dgm:ptLst>
  <dgm:cxnLst>
    <dgm:cxn modelId="{2119DC6E-3289-42BD-A8D4-71625BA046A1}" type="presOf" srcId="{4364AAFF-7458-4233-9D10-5B247B017EE7}" destId="{C5247EA6-7AEE-4489-AD48-48D205266E1F}" srcOrd="0" destOrd="0" presId="urn:microsoft.com/office/officeart/2005/8/layout/hList3"/>
    <dgm:cxn modelId="{1E586603-C6AA-4D9C-A139-EAA047CAFCF4}" srcId="{0CD64E35-7586-4BB5-87DF-9FF7462A5AFA}" destId="{A29D4D87-815B-4231-990E-E58826D1FDAA}" srcOrd="0" destOrd="0" parTransId="{F71FF153-B9DB-411C-83F0-426AAE957A9E}" sibTransId="{41EB371D-EA6E-4BC8-ACB4-E5F8182D788E}"/>
    <dgm:cxn modelId="{1359C05E-1831-45CF-822F-FA687A11F224}" type="presOf" srcId="{558B701E-67BE-42AC-9AE3-F7AA63DFAE2B}" destId="{5FFBDE21-9DBA-46B2-8BE8-72696ECF94A0}" srcOrd="0" destOrd="0" presId="urn:microsoft.com/office/officeart/2005/8/layout/hList3"/>
    <dgm:cxn modelId="{EA9A7826-414B-484F-B4FF-57CB7815E879}" type="presOf" srcId="{0CD64E35-7586-4BB5-87DF-9FF7462A5AFA}" destId="{FAD364E6-5963-4C41-AED3-17907CF477D4}" srcOrd="0" destOrd="0" presId="urn:microsoft.com/office/officeart/2005/8/layout/hList3"/>
    <dgm:cxn modelId="{0936D5E4-1B57-4118-9DF9-FC2AA83FB336}" type="presOf" srcId="{012DBE48-E96F-450E-B80B-4D829F975B94}" destId="{938281A3-0861-4B30-AE61-796538560866}" srcOrd="0" destOrd="0" presId="urn:microsoft.com/office/officeart/2005/8/layout/hList3"/>
    <dgm:cxn modelId="{12DA9C3D-225F-47C7-BAE9-D2A57410E175}" srcId="{A29D4D87-815B-4231-990E-E58826D1FDAA}" destId="{558B701E-67BE-42AC-9AE3-F7AA63DFAE2B}" srcOrd="4" destOrd="0" parTransId="{CCF4C913-48B0-4F64-82EE-4BB2AB221C48}" sibTransId="{1E3E46C0-300D-4AAA-9198-2A6243526570}"/>
    <dgm:cxn modelId="{32E28500-3439-4EA8-83AC-070F06B54A27}" type="presOf" srcId="{C5777DAE-60A7-496D-B884-C63388853890}" destId="{A1BE6566-D564-4E2B-BC80-EF61DEE7A49E}" srcOrd="0" destOrd="0" presId="urn:microsoft.com/office/officeart/2005/8/layout/hList3"/>
    <dgm:cxn modelId="{E0795673-BE3B-4515-B6C2-D0E42B83CA76}" srcId="{A29D4D87-815B-4231-990E-E58826D1FDAA}" destId="{4364AAFF-7458-4233-9D10-5B247B017EE7}" srcOrd="1" destOrd="0" parTransId="{99F35A2E-F2D9-4FE0-8548-E5945812EAB5}" sibTransId="{29BE29CA-F2D9-48FF-9302-4DBD037EF895}"/>
    <dgm:cxn modelId="{0359CB6C-AFF4-4883-8A5C-66573D4639EA}" type="presOf" srcId="{A29D4D87-815B-4231-990E-E58826D1FDAA}" destId="{3D798A8D-4853-4E6F-B561-27C5A44F8415}" srcOrd="0" destOrd="0" presId="urn:microsoft.com/office/officeart/2005/8/layout/hList3"/>
    <dgm:cxn modelId="{CC0F689C-989A-4F05-B184-97B9C06F7E8F}" srcId="{A29D4D87-815B-4231-990E-E58826D1FDAA}" destId="{BF671978-512C-4D8B-B4F0-3B412087F003}" srcOrd="0" destOrd="0" parTransId="{06C0CA6B-0B30-4B65-97AD-C1ED044D8A51}" sibTransId="{49BC2BA1-6328-4300-9C11-9117E7AB2425}"/>
    <dgm:cxn modelId="{6AFDE312-7F67-49BD-AF89-AC562A74B5F4}" srcId="{A29D4D87-815B-4231-990E-E58826D1FDAA}" destId="{012DBE48-E96F-450E-B80B-4D829F975B94}" srcOrd="3" destOrd="0" parTransId="{1C9A4912-BE23-4D07-B2F9-A320427D66A6}" sibTransId="{E2DAFFA9-240D-4CDF-B8DA-EA66D3FDEC52}"/>
    <dgm:cxn modelId="{EBABF06D-BB22-4E9B-B0B9-CD70C9661D9A}" srcId="{A29D4D87-815B-4231-990E-E58826D1FDAA}" destId="{C328C7A9-21E6-4165-AB51-302B3DBE5D17}" srcOrd="5" destOrd="0" parTransId="{812F97E5-AE61-4BAB-B63F-9DD920925B22}" sibTransId="{CF91D089-AF05-4FEB-8768-BD3DC378E4C4}"/>
    <dgm:cxn modelId="{8DC09768-2B45-4558-830F-E9D796D76E98}" type="presOf" srcId="{BF671978-512C-4D8B-B4F0-3B412087F003}" destId="{43F98D17-0272-43B9-8E81-F85056C1B9C4}" srcOrd="0" destOrd="0" presId="urn:microsoft.com/office/officeart/2005/8/layout/hList3"/>
    <dgm:cxn modelId="{002BA6DA-9789-4631-864A-6215AE7BC61A}" srcId="{A29D4D87-815B-4231-990E-E58826D1FDAA}" destId="{C5777DAE-60A7-496D-B884-C63388853890}" srcOrd="2" destOrd="0" parTransId="{7C9EA5C2-1B55-4BEB-A610-49621D9B9B0F}" sibTransId="{9B2C5D70-CBC1-4AF5-9DBB-D8F73A769D4D}"/>
    <dgm:cxn modelId="{77FC99C8-C53B-40FD-AEF5-70D7FE8C71A8}" type="presOf" srcId="{C328C7A9-21E6-4165-AB51-302B3DBE5D17}" destId="{56F718E2-C542-4B39-BD73-F0920BD49C36}" srcOrd="0" destOrd="0" presId="urn:microsoft.com/office/officeart/2005/8/layout/hList3"/>
    <dgm:cxn modelId="{1D1C5E3E-3F06-423F-9757-8AD42B6E032D}" type="presParOf" srcId="{FAD364E6-5963-4C41-AED3-17907CF477D4}" destId="{3D798A8D-4853-4E6F-B561-27C5A44F8415}" srcOrd="0" destOrd="0" presId="urn:microsoft.com/office/officeart/2005/8/layout/hList3"/>
    <dgm:cxn modelId="{B3767ED6-AED3-4962-91F3-1E0275D36D84}" type="presParOf" srcId="{FAD364E6-5963-4C41-AED3-17907CF477D4}" destId="{A96D3023-A2F8-4132-B0BE-DEC3A6A1F67F}" srcOrd="1" destOrd="0" presId="urn:microsoft.com/office/officeart/2005/8/layout/hList3"/>
    <dgm:cxn modelId="{392502CC-9446-4119-8129-7A4C604DEEBF}" type="presParOf" srcId="{A96D3023-A2F8-4132-B0BE-DEC3A6A1F67F}" destId="{43F98D17-0272-43B9-8E81-F85056C1B9C4}" srcOrd="0" destOrd="0" presId="urn:microsoft.com/office/officeart/2005/8/layout/hList3"/>
    <dgm:cxn modelId="{C7518FDC-BD1C-48CC-831B-742C50739F78}" type="presParOf" srcId="{A96D3023-A2F8-4132-B0BE-DEC3A6A1F67F}" destId="{C5247EA6-7AEE-4489-AD48-48D205266E1F}" srcOrd="1" destOrd="0" presId="urn:microsoft.com/office/officeart/2005/8/layout/hList3"/>
    <dgm:cxn modelId="{6E9C16DC-DA10-4DF0-AFA5-C3F72C3D49A6}" type="presParOf" srcId="{A96D3023-A2F8-4132-B0BE-DEC3A6A1F67F}" destId="{A1BE6566-D564-4E2B-BC80-EF61DEE7A49E}" srcOrd="2" destOrd="0" presId="urn:microsoft.com/office/officeart/2005/8/layout/hList3"/>
    <dgm:cxn modelId="{ABF8A91B-60BD-469E-81D4-E970139B65D0}" type="presParOf" srcId="{A96D3023-A2F8-4132-B0BE-DEC3A6A1F67F}" destId="{938281A3-0861-4B30-AE61-796538560866}" srcOrd="3" destOrd="0" presId="urn:microsoft.com/office/officeart/2005/8/layout/hList3"/>
    <dgm:cxn modelId="{3778AB91-E98B-4E2E-893E-A7641BDD2F4D}" type="presParOf" srcId="{A96D3023-A2F8-4132-B0BE-DEC3A6A1F67F}" destId="{5FFBDE21-9DBA-46B2-8BE8-72696ECF94A0}" srcOrd="4" destOrd="0" presId="urn:microsoft.com/office/officeart/2005/8/layout/hList3"/>
    <dgm:cxn modelId="{31BD8FB3-B667-447E-A5B6-B27D544A6A1C}" type="presParOf" srcId="{A96D3023-A2F8-4132-B0BE-DEC3A6A1F67F}" destId="{56F718E2-C542-4B39-BD73-F0920BD49C36}" srcOrd="5" destOrd="0" presId="urn:microsoft.com/office/officeart/2005/8/layout/hList3"/>
    <dgm:cxn modelId="{E15D4E68-6186-4144-AACB-EA46F0A38255}" type="presParOf" srcId="{FAD364E6-5963-4C41-AED3-17907CF477D4}" destId="{613C7A47-3C1E-47BB-97AF-1EC4FB7900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6C7EC6-A34D-474F-859F-E7FCFCF16BA2}" type="doc">
      <dgm:prSet loTypeId="urn:microsoft.com/office/officeart/2005/8/layout/pyramid2" loCatId="pyramid" qsTypeId="urn:microsoft.com/office/officeart/2005/8/quickstyle/simple4" qsCatId="simple" csTypeId="urn:microsoft.com/office/officeart/2005/8/colors/accent6_5" csCatId="accent6" phldr="1"/>
      <dgm:spPr/>
    </dgm:pt>
    <dgm:pt modelId="{5A90A51A-E2E7-40E1-9FC6-65E5AFBCF415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1. Адекватность выбора групповой формы работы этапу и типу урока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66DBBD5-5585-4870-9C39-EBD883977D63}" type="parTrans" cxnId="{919EB31D-3F21-4689-B3BA-CF4553257A0F}">
      <dgm:prSet/>
      <dgm:spPr/>
      <dgm:t>
        <a:bodyPr/>
        <a:lstStyle/>
        <a:p>
          <a:endParaRPr lang="ru-RU"/>
        </a:p>
      </dgm:t>
    </dgm:pt>
    <dgm:pt modelId="{8C809BCB-E9C9-44B3-8FAF-C711FAD63A70}" type="sibTrans" cxnId="{919EB31D-3F21-4689-B3BA-CF4553257A0F}">
      <dgm:prSet/>
      <dgm:spPr/>
      <dgm:t>
        <a:bodyPr/>
        <a:lstStyle/>
        <a:p>
          <a:endParaRPr lang="ru-RU"/>
        </a:p>
      </dgm:t>
    </dgm:pt>
    <dgm:pt modelId="{ED54FB29-5135-4D89-8A3D-922D2223668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Целеполагание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(цель групповой работы):</a:t>
          </a:r>
        </a:p>
      </dgm:t>
    </dgm:pt>
    <dgm:pt modelId="{AA35CA52-25A5-4984-AA60-3EF059FF6388}" type="parTrans" cxnId="{F34E797B-4E18-48CC-984C-6ACD697836CC}">
      <dgm:prSet/>
      <dgm:spPr/>
      <dgm:t>
        <a:bodyPr/>
        <a:lstStyle/>
        <a:p>
          <a:endParaRPr lang="ru-RU"/>
        </a:p>
      </dgm:t>
    </dgm:pt>
    <dgm:pt modelId="{418184B9-6C18-43F9-B0CA-B5CCB37E8502}" type="sibTrans" cxnId="{F34E797B-4E18-48CC-984C-6ACD697836CC}">
      <dgm:prSet/>
      <dgm:spPr/>
      <dgm:t>
        <a:bodyPr/>
        <a:lstStyle/>
        <a:p>
          <a:endParaRPr lang="ru-RU"/>
        </a:p>
      </dgm:t>
    </dgm:pt>
    <dgm:pt modelId="{91F887DD-BDBA-45AC-B630-B9830D809C5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3. Содержание групповой работы </a:t>
          </a:r>
        </a:p>
      </dgm:t>
    </dgm:pt>
    <dgm:pt modelId="{EA9CF151-557F-430F-8563-031453A11D6E}" type="parTrans" cxnId="{0488A09E-B875-4E5A-A728-8F2BF0789EDE}">
      <dgm:prSet/>
      <dgm:spPr/>
      <dgm:t>
        <a:bodyPr/>
        <a:lstStyle/>
        <a:p>
          <a:endParaRPr lang="ru-RU"/>
        </a:p>
      </dgm:t>
    </dgm:pt>
    <dgm:pt modelId="{0950D79E-BD57-4D8F-A975-7386586679A5}" type="sibTrans" cxnId="{0488A09E-B875-4E5A-A728-8F2BF0789EDE}">
      <dgm:prSet/>
      <dgm:spPr/>
      <dgm:t>
        <a:bodyPr/>
        <a:lstStyle/>
        <a:p>
          <a:endParaRPr lang="ru-RU"/>
        </a:p>
      </dgm:t>
    </dgm:pt>
    <dgm:pt modelId="{2087A677-C630-4EE4-ADDB-3EB623B740D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4. Организация рефлексии групповой работы</a:t>
          </a:r>
        </a:p>
      </dgm:t>
    </dgm:pt>
    <dgm:pt modelId="{0A7C499A-4C9C-4C43-A29C-FA0DC9BE0504}" type="parTrans" cxnId="{2DFFF3D6-16DF-47E3-A079-BB9AEAE6EECB}">
      <dgm:prSet/>
      <dgm:spPr/>
      <dgm:t>
        <a:bodyPr/>
        <a:lstStyle/>
        <a:p>
          <a:endParaRPr lang="ru-RU"/>
        </a:p>
      </dgm:t>
    </dgm:pt>
    <dgm:pt modelId="{0571E656-734F-4073-8059-29686B1FD403}" type="sibTrans" cxnId="{2DFFF3D6-16DF-47E3-A079-BB9AEAE6EECB}">
      <dgm:prSet/>
      <dgm:spPr/>
      <dgm:t>
        <a:bodyPr/>
        <a:lstStyle/>
        <a:p>
          <a:endParaRPr lang="ru-RU"/>
        </a:p>
      </dgm:t>
    </dgm:pt>
    <dgm:pt modelId="{F4036D93-AE8F-46F7-816D-D25E4AD6444E}" type="pres">
      <dgm:prSet presAssocID="{526C7EC6-A34D-474F-859F-E7FCFCF16BA2}" presName="compositeShape" presStyleCnt="0">
        <dgm:presLayoutVars>
          <dgm:dir/>
          <dgm:resizeHandles/>
        </dgm:presLayoutVars>
      </dgm:prSet>
      <dgm:spPr/>
    </dgm:pt>
    <dgm:pt modelId="{F2461D06-9059-471F-839D-31943043424B}" type="pres">
      <dgm:prSet presAssocID="{526C7EC6-A34D-474F-859F-E7FCFCF16BA2}" presName="pyramid" presStyleLbl="node1" presStyleIdx="0" presStyleCnt="1"/>
      <dgm:spPr/>
    </dgm:pt>
    <dgm:pt modelId="{63C5DDE6-B32D-43D2-AC97-A84BB2CF865B}" type="pres">
      <dgm:prSet presAssocID="{526C7EC6-A34D-474F-859F-E7FCFCF16BA2}" presName="theList" presStyleCnt="0"/>
      <dgm:spPr/>
    </dgm:pt>
    <dgm:pt modelId="{EA364B1D-DF00-4EB0-9923-AC01EE188674}" type="pres">
      <dgm:prSet presAssocID="{5A90A51A-E2E7-40E1-9FC6-65E5AFBCF41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FDAFE-DFAB-4F07-91C8-D85D69E4A887}" type="pres">
      <dgm:prSet presAssocID="{5A90A51A-E2E7-40E1-9FC6-65E5AFBCF415}" presName="aSpace" presStyleCnt="0"/>
      <dgm:spPr/>
    </dgm:pt>
    <dgm:pt modelId="{05AE5F51-1FAB-4515-AD87-F5C199547CF2}" type="pres">
      <dgm:prSet presAssocID="{ED54FB29-5135-4D89-8A3D-922D22236681}" presName="aNode" presStyleLbl="fgAcc1" presStyleIdx="1" presStyleCnt="4" custLinFactNeighborX="-1228" custLinFactNeighborY="3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886-A67B-4375-A932-826DAE7D7A4F}" type="pres">
      <dgm:prSet presAssocID="{ED54FB29-5135-4D89-8A3D-922D22236681}" presName="aSpace" presStyleCnt="0"/>
      <dgm:spPr/>
    </dgm:pt>
    <dgm:pt modelId="{CB1EB4E7-57BF-4292-8AFF-263C1B75485A}" type="pres">
      <dgm:prSet presAssocID="{91F887DD-BDBA-45AC-B630-B9830D809C5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2128-9DEE-47F8-BC3C-66B9D81F8E2D}" type="pres">
      <dgm:prSet presAssocID="{91F887DD-BDBA-45AC-B630-B9830D809C58}" presName="aSpace" presStyleCnt="0"/>
      <dgm:spPr/>
    </dgm:pt>
    <dgm:pt modelId="{D798BE1A-0ED0-4A9A-9D88-64A02E0294D7}" type="pres">
      <dgm:prSet presAssocID="{2087A677-C630-4EE4-ADDB-3EB623B740D4}" presName="aNode" presStyleLbl="fgAcc1" presStyleIdx="3" presStyleCnt="4" custLinFactNeighborX="1196" custLinFactNeighborY="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C8DA-46CA-483E-A183-A7BD9F63651F}" type="pres">
      <dgm:prSet presAssocID="{2087A677-C630-4EE4-ADDB-3EB623B740D4}" presName="aSpace" presStyleCnt="0"/>
      <dgm:spPr/>
    </dgm:pt>
  </dgm:ptLst>
  <dgm:cxnLst>
    <dgm:cxn modelId="{BEE3755C-48BB-49FE-84FB-F90AD1A64F07}" type="presOf" srcId="{91F887DD-BDBA-45AC-B630-B9830D809C58}" destId="{CB1EB4E7-57BF-4292-8AFF-263C1B75485A}" srcOrd="0" destOrd="0" presId="urn:microsoft.com/office/officeart/2005/8/layout/pyramid2"/>
    <dgm:cxn modelId="{4AC50E39-2664-4F83-866E-57969A2BEFE0}" type="presOf" srcId="{ED54FB29-5135-4D89-8A3D-922D22236681}" destId="{05AE5F51-1FAB-4515-AD87-F5C199547CF2}" srcOrd="0" destOrd="0" presId="urn:microsoft.com/office/officeart/2005/8/layout/pyramid2"/>
    <dgm:cxn modelId="{81C013EE-8A75-4BC1-B8A7-8454D54693E5}" type="presOf" srcId="{2087A677-C630-4EE4-ADDB-3EB623B740D4}" destId="{D798BE1A-0ED0-4A9A-9D88-64A02E0294D7}" srcOrd="0" destOrd="0" presId="urn:microsoft.com/office/officeart/2005/8/layout/pyramid2"/>
    <dgm:cxn modelId="{2DFFF3D6-16DF-47E3-A079-BB9AEAE6EECB}" srcId="{526C7EC6-A34D-474F-859F-E7FCFCF16BA2}" destId="{2087A677-C630-4EE4-ADDB-3EB623B740D4}" srcOrd="3" destOrd="0" parTransId="{0A7C499A-4C9C-4C43-A29C-FA0DC9BE0504}" sibTransId="{0571E656-734F-4073-8059-29686B1FD403}"/>
    <dgm:cxn modelId="{D38A71BD-BF33-4ACA-B6E1-D520A6883ABD}" type="presOf" srcId="{526C7EC6-A34D-474F-859F-E7FCFCF16BA2}" destId="{F4036D93-AE8F-46F7-816D-D25E4AD6444E}" srcOrd="0" destOrd="0" presId="urn:microsoft.com/office/officeart/2005/8/layout/pyramid2"/>
    <dgm:cxn modelId="{0488A09E-B875-4E5A-A728-8F2BF0789EDE}" srcId="{526C7EC6-A34D-474F-859F-E7FCFCF16BA2}" destId="{91F887DD-BDBA-45AC-B630-B9830D809C58}" srcOrd="2" destOrd="0" parTransId="{EA9CF151-557F-430F-8563-031453A11D6E}" sibTransId="{0950D79E-BD57-4D8F-A975-7386586679A5}"/>
    <dgm:cxn modelId="{919EB31D-3F21-4689-B3BA-CF4553257A0F}" srcId="{526C7EC6-A34D-474F-859F-E7FCFCF16BA2}" destId="{5A90A51A-E2E7-40E1-9FC6-65E5AFBCF415}" srcOrd="0" destOrd="0" parTransId="{766DBBD5-5585-4870-9C39-EBD883977D63}" sibTransId="{8C809BCB-E9C9-44B3-8FAF-C711FAD63A70}"/>
    <dgm:cxn modelId="{F34E797B-4E18-48CC-984C-6ACD697836CC}" srcId="{526C7EC6-A34D-474F-859F-E7FCFCF16BA2}" destId="{ED54FB29-5135-4D89-8A3D-922D22236681}" srcOrd="1" destOrd="0" parTransId="{AA35CA52-25A5-4984-AA60-3EF059FF6388}" sibTransId="{418184B9-6C18-43F9-B0CA-B5CCB37E8502}"/>
    <dgm:cxn modelId="{A1CCE54B-F73E-4F07-AC91-244CF07741C5}" type="presOf" srcId="{5A90A51A-E2E7-40E1-9FC6-65E5AFBCF415}" destId="{EA364B1D-DF00-4EB0-9923-AC01EE188674}" srcOrd="0" destOrd="0" presId="urn:microsoft.com/office/officeart/2005/8/layout/pyramid2"/>
    <dgm:cxn modelId="{46CBD4B1-E3DB-4FDB-B115-8521D4B1D3E8}" type="presParOf" srcId="{F4036D93-AE8F-46F7-816D-D25E4AD6444E}" destId="{F2461D06-9059-471F-839D-31943043424B}" srcOrd="0" destOrd="0" presId="urn:microsoft.com/office/officeart/2005/8/layout/pyramid2"/>
    <dgm:cxn modelId="{0976F4C0-014D-4F1D-BC5C-8D442DA7FB20}" type="presParOf" srcId="{F4036D93-AE8F-46F7-816D-D25E4AD6444E}" destId="{63C5DDE6-B32D-43D2-AC97-A84BB2CF865B}" srcOrd="1" destOrd="0" presId="urn:microsoft.com/office/officeart/2005/8/layout/pyramid2"/>
    <dgm:cxn modelId="{C634AC0A-0B51-49B5-98B2-61057AC208A9}" type="presParOf" srcId="{63C5DDE6-B32D-43D2-AC97-A84BB2CF865B}" destId="{EA364B1D-DF00-4EB0-9923-AC01EE188674}" srcOrd="0" destOrd="0" presId="urn:microsoft.com/office/officeart/2005/8/layout/pyramid2"/>
    <dgm:cxn modelId="{C7446CAF-F7EE-4501-BF26-4BE79A683916}" type="presParOf" srcId="{63C5DDE6-B32D-43D2-AC97-A84BB2CF865B}" destId="{E75FDAFE-DFAB-4F07-91C8-D85D69E4A887}" srcOrd="1" destOrd="0" presId="urn:microsoft.com/office/officeart/2005/8/layout/pyramid2"/>
    <dgm:cxn modelId="{B94BF4C0-F314-4066-956B-CF4C8932266E}" type="presParOf" srcId="{63C5DDE6-B32D-43D2-AC97-A84BB2CF865B}" destId="{05AE5F51-1FAB-4515-AD87-F5C199547CF2}" srcOrd="2" destOrd="0" presId="urn:microsoft.com/office/officeart/2005/8/layout/pyramid2"/>
    <dgm:cxn modelId="{F7032B2A-C112-4BBC-B080-19DCF625EF20}" type="presParOf" srcId="{63C5DDE6-B32D-43D2-AC97-A84BB2CF865B}" destId="{97675886-A67B-4375-A932-826DAE7D7A4F}" srcOrd="3" destOrd="0" presId="urn:microsoft.com/office/officeart/2005/8/layout/pyramid2"/>
    <dgm:cxn modelId="{8348157B-BC65-4776-8BA6-D674A718CA7A}" type="presParOf" srcId="{63C5DDE6-B32D-43D2-AC97-A84BB2CF865B}" destId="{CB1EB4E7-57BF-4292-8AFF-263C1B75485A}" srcOrd="4" destOrd="0" presId="urn:microsoft.com/office/officeart/2005/8/layout/pyramid2"/>
    <dgm:cxn modelId="{9310B39E-65E0-475B-A795-DD8E132B104F}" type="presParOf" srcId="{63C5DDE6-B32D-43D2-AC97-A84BB2CF865B}" destId="{D5952128-9DEE-47F8-BC3C-66B9D81F8E2D}" srcOrd="5" destOrd="0" presId="urn:microsoft.com/office/officeart/2005/8/layout/pyramid2"/>
    <dgm:cxn modelId="{791790DB-1216-44E3-B778-2C8169F1A0AA}" type="presParOf" srcId="{63C5DDE6-B32D-43D2-AC97-A84BB2CF865B}" destId="{D798BE1A-0ED0-4A9A-9D88-64A02E0294D7}" srcOrd="6" destOrd="0" presId="urn:microsoft.com/office/officeart/2005/8/layout/pyramid2"/>
    <dgm:cxn modelId="{BB8D7B3C-D478-40E5-8CB8-94D884EB3AA7}" type="presParOf" srcId="{63C5DDE6-B32D-43D2-AC97-A84BB2CF865B}" destId="{2A82C8DA-46CA-483E-A183-A7BD9F63651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42E57-EC69-4948-A556-CCD0B07AEBC6}">
      <dsp:nvSpPr>
        <dsp:cNvPr id="0" name=""/>
        <dsp:cNvSpPr/>
      </dsp:nvSpPr>
      <dsp:spPr>
        <a:xfrm>
          <a:off x="0" y="1429"/>
          <a:ext cx="7472386" cy="6764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Учитывать уровень образовательных возможностей учащихся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429"/>
        <a:ext cx="7472386" cy="676429"/>
      </dsp:txXfrm>
    </dsp:sp>
    <dsp:sp modelId="{D8D6ACB2-9776-496D-8ABB-41BA9267FD59}">
      <dsp:nvSpPr>
        <dsp:cNvPr id="0" name=""/>
        <dsp:cNvSpPr/>
      </dsp:nvSpPr>
      <dsp:spPr>
        <a:xfrm>
          <a:off x="0" y="688531"/>
          <a:ext cx="7472386" cy="676429"/>
        </a:xfrm>
        <a:prstGeom prst="roundRect">
          <a:avLst/>
        </a:prstGeom>
        <a:solidFill>
          <a:schemeClr val="accent3">
            <a:hueOff val="-720000"/>
            <a:satOff val="-17646"/>
            <a:lumOff val="-19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Учитывать особенности состава группы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688531"/>
        <a:ext cx="7472386" cy="676429"/>
      </dsp:txXfrm>
    </dsp:sp>
    <dsp:sp modelId="{10C3E5B3-1239-4EED-872A-379C0AB57BCD}">
      <dsp:nvSpPr>
        <dsp:cNvPr id="0" name=""/>
        <dsp:cNvSpPr/>
      </dsp:nvSpPr>
      <dsp:spPr>
        <a:xfrm>
          <a:off x="0" y="1375634"/>
          <a:ext cx="7472386" cy="676429"/>
        </a:xfrm>
        <a:prstGeom prst="roundRect">
          <a:avLst/>
        </a:prstGeom>
        <a:solidFill>
          <a:schemeClr val="accent3">
            <a:hueOff val="-1440000"/>
            <a:satOff val="-35293"/>
            <a:lumOff val="-38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Составлять задания исключительно для совместного поиска решения</a:t>
          </a:r>
        </a:p>
      </dsp:txBody>
      <dsp:txXfrm>
        <a:off x="0" y="1375634"/>
        <a:ext cx="7472386" cy="676429"/>
      </dsp:txXfrm>
    </dsp:sp>
    <dsp:sp modelId="{8A0BFF78-6F28-4B5D-9978-D01556198A66}">
      <dsp:nvSpPr>
        <dsp:cNvPr id="0" name=""/>
        <dsp:cNvSpPr/>
      </dsp:nvSpPr>
      <dsp:spPr>
        <a:xfrm>
          <a:off x="0" y="2062736"/>
          <a:ext cx="7472386" cy="676429"/>
        </a:xfrm>
        <a:prstGeom prst="roundRect">
          <a:avLst/>
        </a:prstGeom>
        <a:solidFill>
          <a:schemeClr val="accent3">
            <a:hueOff val="-2160000"/>
            <a:satOff val="-52939"/>
            <a:lumOff val="-5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Распределять роли между участниками группы</a:t>
          </a:r>
        </a:p>
      </dsp:txBody>
      <dsp:txXfrm>
        <a:off x="0" y="2062736"/>
        <a:ext cx="7472386" cy="676429"/>
      </dsp:txXfrm>
    </dsp:sp>
    <dsp:sp modelId="{5FCC3B8B-FC25-4B4E-834C-234B0D17DA51}">
      <dsp:nvSpPr>
        <dsp:cNvPr id="0" name=""/>
        <dsp:cNvSpPr/>
      </dsp:nvSpPr>
      <dsp:spPr>
        <a:xfrm>
          <a:off x="0" y="2749839"/>
          <a:ext cx="7472386" cy="676429"/>
        </a:xfrm>
        <a:prstGeom prst="roundRect">
          <a:avLst/>
        </a:prstGeom>
        <a:solidFill>
          <a:schemeClr val="accent3">
            <a:hueOff val="-2880000"/>
            <a:satOff val="-70586"/>
            <a:lumOff val="-77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Организовывать коммуникацию в группе и между группами</a:t>
          </a:r>
        </a:p>
      </dsp:txBody>
      <dsp:txXfrm>
        <a:off x="0" y="2749839"/>
        <a:ext cx="7472386" cy="676429"/>
      </dsp:txXfrm>
    </dsp:sp>
    <dsp:sp modelId="{BFA9977A-8A03-4408-8F6A-67D209291A0B}">
      <dsp:nvSpPr>
        <dsp:cNvPr id="0" name=""/>
        <dsp:cNvSpPr/>
      </dsp:nvSpPr>
      <dsp:spPr>
        <a:xfrm>
          <a:off x="0" y="3438370"/>
          <a:ext cx="7472386" cy="676429"/>
        </a:xfrm>
        <a:prstGeom prst="roundRect">
          <a:avLst/>
        </a:prstGeom>
        <a:solidFill>
          <a:schemeClr val="accent3">
            <a:hueOff val="-3600000"/>
            <a:satOff val="-88232"/>
            <a:lumOff val="-9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Анализировать способ  деятельности</a:t>
          </a:r>
        </a:p>
      </dsp:txBody>
      <dsp:txXfrm>
        <a:off x="0" y="3438370"/>
        <a:ext cx="7472386" cy="6764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04CD6-BB0D-47DD-852C-901211E5362C}">
      <dsp:nvSpPr>
        <dsp:cNvPr id="0" name=""/>
        <dsp:cNvSpPr/>
      </dsp:nvSpPr>
      <dsp:spPr>
        <a:xfrm>
          <a:off x="523874" y="3571"/>
          <a:ext cx="2053828" cy="123229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Работа в парах</a:t>
          </a:r>
          <a:endParaRPr lang="ru-RU" sz="2500" kern="1200" dirty="0"/>
        </a:p>
      </dsp:txBody>
      <dsp:txXfrm>
        <a:off x="523874" y="3571"/>
        <a:ext cx="2053828" cy="1232296"/>
      </dsp:txXfrm>
    </dsp:sp>
    <dsp:sp modelId="{0AA219FC-434C-41D1-B613-8071328F6DBF}">
      <dsp:nvSpPr>
        <dsp:cNvPr id="0" name=""/>
        <dsp:cNvSpPr/>
      </dsp:nvSpPr>
      <dsp:spPr>
        <a:xfrm>
          <a:off x="2783085" y="3571"/>
          <a:ext cx="2053828" cy="1232296"/>
        </a:xfrm>
        <a:prstGeom prst="rect">
          <a:avLst/>
        </a:prstGeom>
        <a:solidFill>
          <a:schemeClr val="accent6">
            <a:shade val="80000"/>
            <a:hueOff val="56924"/>
            <a:satOff val="-4620"/>
            <a:lumOff val="5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Мозговой штурм</a:t>
          </a:r>
          <a:endParaRPr lang="ru-RU" sz="2500" kern="1200" dirty="0"/>
        </a:p>
      </dsp:txBody>
      <dsp:txXfrm>
        <a:off x="2783085" y="3571"/>
        <a:ext cx="2053828" cy="1232296"/>
      </dsp:txXfrm>
    </dsp:sp>
    <dsp:sp modelId="{4E9BA739-A8C5-4FC4-ABD4-4A2008202A61}">
      <dsp:nvSpPr>
        <dsp:cNvPr id="0" name=""/>
        <dsp:cNvSpPr/>
      </dsp:nvSpPr>
      <dsp:spPr>
        <a:xfrm>
          <a:off x="5042296" y="3571"/>
          <a:ext cx="2053828" cy="1232296"/>
        </a:xfrm>
        <a:prstGeom prst="rect">
          <a:avLst/>
        </a:prstGeom>
        <a:solidFill>
          <a:schemeClr val="accent6">
            <a:shade val="80000"/>
            <a:hueOff val="113847"/>
            <a:satOff val="-9239"/>
            <a:lumOff val="104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Игра «Продолжи»</a:t>
          </a:r>
          <a:endParaRPr lang="ru-RU" sz="2500" kern="1200" dirty="0"/>
        </a:p>
      </dsp:txBody>
      <dsp:txXfrm>
        <a:off x="5042296" y="3571"/>
        <a:ext cx="2053828" cy="1232296"/>
      </dsp:txXfrm>
    </dsp:sp>
    <dsp:sp modelId="{4125E0A5-E59B-44BF-8BCD-6285B7831B42}">
      <dsp:nvSpPr>
        <dsp:cNvPr id="0" name=""/>
        <dsp:cNvSpPr/>
      </dsp:nvSpPr>
      <dsp:spPr>
        <a:xfrm>
          <a:off x="523874" y="1441251"/>
          <a:ext cx="2053828" cy="1232296"/>
        </a:xfrm>
        <a:prstGeom prst="rect">
          <a:avLst/>
        </a:prstGeom>
        <a:solidFill>
          <a:schemeClr val="accent6">
            <a:shade val="80000"/>
            <a:hueOff val="170771"/>
            <a:satOff val="-13859"/>
            <a:lumOff val="15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Охота за сокровищами</a:t>
          </a:r>
          <a:endParaRPr lang="ru-RU" sz="2500" kern="1200" dirty="0"/>
        </a:p>
      </dsp:txBody>
      <dsp:txXfrm>
        <a:off x="523874" y="1441251"/>
        <a:ext cx="2053828" cy="1232296"/>
      </dsp:txXfrm>
    </dsp:sp>
    <dsp:sp modelId="{2E5FE588-9972-47BD-9859-E5BFEE4CE1BC}">
      <dsp:nvSpPr>
        <dsp:cNvPr id="0" name=""/>
        <dsp:cNvSpPr/>
      </dsp:nvSpPr>
      <dsp:spPr>
        <a:xfrm>
          <a:off x="2783085" y="1441251"/>
          <a:ext cx="2053828" cy="1232296"/>
        </a:xfrm>
        <a:prstGeom prst="rect">
          <a:avLst/>
        </a:prstGeom>
        <a:solidFill>
          <a:schemeClr val="accent6">
            <a:shade val="80000"/>
            <a:hueOff val="227695"/>
            <a:satOff val="-18479"/>
            <a:lumOff val="208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Снежный ком</a:t>
          </a:r>
          <a:endParaRPr lang="ru-RU" sz="2500" kern="1200" dirty="0"/>
        </a:p>
      </dsp:txBody>
      <dsp:txXfrm>
        <a:off x="2783085" y="1441251"/>
        <a:ext cx="2053828" cy="1232296"/>
      </dsp:txXfrm>
    </dsp:sp>
    <dsp:sp modelId="{62328851-DA97-46F3-A1E5-BE0B73537FE8}">
      <dsp:nvSpPr>
        <dsp:cNvPr id="0" name=""/>
        <dsp:cNvSpPr/>
      </dsp:nvSpPr>
      <dsp:spPr>
        <a:xfrm>
          <a:off x="5042296" y="1441251"/>
          <a:ext cx="2053828" cy="1232296"/>
        </a:xfrm>
        <a:prstGeom prst="rect">
          <a:avLst/>
        </a:prstGeom>
        <a:solidFill>
          <a:schemeClr val="accent6">
            <a:shade val="80000"/>
            <a:hueOff val="284618"/>
            <a:satOff val="-23098"/>
            <a:lumOff val="260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Мозаичная группа</a:t>
          </a:r>
          <a:endParaRPr lang="ru-RU" sz="2500" kern="1200" dirty="0"/>
        </a:p>
      </dsp:txBody>
      <dsp:txXfrm>
        <a:off x="5042296" y="1441251"/>
        <a:ext cx="2053828" cy="1232296"/>
      </dsp:txXfrm>
    </dsp:sp>
    <dsp:sp modelId="{5C1A4900-45C7-4192-829B-AAF5E9403A29}">
      <dsp:nvSpPr>
        <dsp:cNvPr id="0" name=""/>
        <dsp:cNvSpPr/>
      </dsp:nvSpPr>
      <dsp:spPr>
        <a:xfrm>
          <a:off x="2783085" y="2878931"/>
          <a:ext cx="2053828" cy="1232296"/>
        </a:xfrm>
        <a:prstGeom prst="rect">
          <a:avLst/>
        </a:prstGeom>
        <a:solidFill>
          <a:schemeClr val="accent6">
            <a:shade val="80000"/>
            <a:hueOff val="341542"/>
            <a:satOff val="-27718"/>
            <a:lumOff val="31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Прием «Зигзаг»</a:t>
          </a:r>
          <a:endParaRPr lang="ru-RU" sz="2500" kern="1200" dirty="0"/>
        </a:p>
      </dsp:txBody>
      <dsp:txXfrm>
        <a:off x="2783085" y="2878931"/>
        <a:ext cx="2053828" cy="12322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5B8D7-CDD4-4784-8E71-88A028566B0A}">
      <dsp:nvSpPr>
        <dsp:cNvPr id="0" name=""/>
        <dsp:cNvSpPr/>
      </dsp:nvSpPr>
      <dsp:spPr>
        <a:xfrm>
          <a:off x="2799596" y="2756"/>
          <a:ext cx="1735087" cy="1127806"/>
        </a:xfrm>
        <a:prstGeom prst="roundRect">
          <a:avLst/>
        </a:prstGeom>
        <a:solidFill>
          <a:srgbClr val="FEF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Используется для генерации идей</a:t>
          </a:r>
          <a:endParaRPr lang="ru-RU" sz="17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2799596" y="2756"/>
        <a:ext cx="1735087" cy="1127806"/>
      </dsp:txXfrm>
    </dsp:sp>
    <dsp:sp modelId="{62D44A66-0231-4432-BECE-A0F4B7BE7C48}">
      <dsp:nvSpPr>
        <dsp:cNvPr id="0" name=""/>
        <dsp:cNvSpPr/>
      </dsp:nvSpPr>
      <dsp:spPr>
        <a:xfrm>
          <a:off x="2601673" y="779737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952412" y="2184"/>
              </a:moveTo>
              <a:arcTo wR="1862231" hR="1862231" stAng="16366541" swAng="3699631"/>
            </a:path>
          </a:pathLst>
        </a:custGeom>
        <a:noFill/>
        <a:ln w="31750" cap="flat" cmpd="sng" algn="ctr">
          <a:solidFill>
            <a:srgbClr val="FEFEE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7E78-45EB-40A2-929C-820F049995EF}">
      <dsp:nvSpPr>
        <dsp:cNvPr id="0" name=""/>
        <dsp:cNvSpPr/>
      </dsp:nvSpPr>
      <dsp:spPr>
        <a:xfrm>
          <a:off x="5349757" y="1855948"/>
          <a:ext cx="1735087" cy="1127806"/>
        </a:xfrm>
        <a:prstGeom prst="roundRect">
          <a:avLst/>
        </a:prstGeom>
        <a:solidFill>
          <a:srgbClr val="DAB6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Соблюдается жесткий регламент</a:t>
          </a:r>
          <a:endParaRPr lang="ru-RU" sz="1700" kern="1200" dirty="0"/>
        </a:p>
      </dsp:txBody>
      <dsp:txXfrm>
        <a:off x="5349757" y="1855948"/>
        <a:ext cx="1735087" cy="1127806"/>
      </dsp:txXfrm>
    </dsp:sp>
    <dsp:sp modelId="{3CC784AC-18DD-4DA9-B98A-BE6CE3FC1B3B}">
      <dsp:nvSpPr>
        <dsp:cNvPr id="0" name=""/>
        <dsp:cNvSpPr/>
      </dsp:nvSpPr>
      <dsp:spPr>
        <a:xfrm>
          <a:off x="2597396" y="353750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3550670" y="2647777"/>
              </a:moveTo>
              <a:arcTo wR="1862231" hR="1862231" stAng="1497012" swAng="3728297"/>
            </a:path>
          </a:pathLst>
        </a:custGeom>
        <a:noFill/>
        <a:ln w="31750" cap="flat" cmpd="sng" algn="ctr">
          <a:solidFill>
            <a:srgbClr val="DAB66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9DCCA-9043-4DA6-97C1-F29E7E96F4DA}">
      <dsp:nvSpPr>
        <dsp:cNvPr id="0" name=""/>
        <dsp:cNvSpPr/>
      </dsp:nvSpPr>
      <dsp:spPr>
        <a:xfrm>
          <a:off x="2799596" y="3727220"/>
          <a:ext cx="1735087" cy="1127806"/>
        </a:xfrm>
        <a:prstGeom prst="roundRect">
          <a:avLst/>
        </a:prstGeom>
        <a:solidFill>
          <a:srgbClr val="6A4A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Распределяются роли внутри группы</a:t>
          </a:r>
          <a:endParaRPr lang="ru-RU" sz="1700" kern="1200" dirty="0"/>
        </a:p>
      </dsp:txBody>
      <dsp:txXfrm>
        <a:off x="2799596" y="3727220"/>
        <a:ext cx="1735087" cy="1127806"/>
      </dsp:txXfrm>
    </dsp:sp>
    <dsp:sp modelId="{9FEFF3E3-7039-47E7-B075-1864020CBB00}">
      <dsp:nvSpPr>
        <dsp:cNvPr id="0" name=""/>
        <dsp:cNvSpPr/>
      </dsp:nvSpPr>
      <dsp:spPr>
        <a:xfrm>
          <a:off x="1129819" y="362209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651973" y="3712555"/>
              </a:moveTo>
              <a:arcTo wR="1862231" hR="1862231" stAng="5788974" swAng="3382588"/>
            </a:path>
          </a:pathLst>
        </a:custGeom>
        <a:noFill/>
        <a:ln w="31750" cap="flat" cmpd="sng" algn="ctr">
          <a:solidFill>
            <a:srgbClr val="6A4A3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CFB50-E16B-4E4F-B1AF-1A8B6AF83746}">
      <dsp:nvSpPr>
        <dsp:cNvPr id="0" name=""/>
        <dsp:cNvSpPr/>
      </dsp:nvSpPr>
      <dsp:spPr>
        <a:xfrm>
          <a:off x="377038" y="1930164"/>
          <a:ext cx="1735087" cy="1127806"/>
        </a:xfrm>
        <a:prstGeom prst="roundRect">
          <a:avLst/>
        </a:prstGeom>
        <a:solidFill>
          <a:schemeClr val="accent3">
            <a:hueOff val="-3600000"/>
            <a:satOff val="-88232"/>
            <a:lumOff val="-9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Делаются сообщения от каждой группы</a:t>
          </a:r>
          <a:endParaRPr lang="ru-RU" sz="1700" kern="1200" dirty="0"/>
        </a:p>
      </dsp:txBody>
      <dsp:txXfrm>
        <a:off x="377038" y="1930164"/>
        <a:ext cx="1735087" cy="1127806"/>
      </dsp:txXfrm>
    </dsp:sp>
    <dsp:sp modelId="{EC894777-713A-41DF-BCBA-BD4F2357EB21}">
      <dsp:nvSpPr>
        <dsp:cNvPr id="0" name=""/>
        <dsp:cNvSpPr/>
      </dsp:nvSpPr>
      <dsp:spPr>
        <a:xfrm>
          <a:off x="1159045" y="767841"/>
          <a:ext cx="3724463" cy="3724463"/>
        </a:xfrm>
        <a:custGeom>
          <a:avLst/>
          <a:gdLst/>
          <a:ahLst/>
          <a:cxnLst/>
          <a:rect l="0" t="0" r="0" b="0"/>
          <a:pathLst>
            <a:path>
              <a:moveTo>
                <a:pt x="143736" y="1144820"/>
              </a:moveTo>
              <a:arcTo wR="1862231" hR="1862231" stAng="12159529" swAng="3595327"/>
            </a:path>
          </a:pathLst>
        </a:custGeom>
        <a:noFill/>
        <a:ln w="317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09136-45A9-4E45-AE61-1C412C54E81F}">
      <dsp:nvSpPr>
        <dsp:cNvPr id="0" name=""/>
        <dsp:cNvSpPr/>
      </dsp:nvSpPr>
      <dsp:spPr>
        <a:xfrm rot="5400000">
          <a:off x="-243736" y="246169"/>
          <a:ext cx="1624912" cy="1137438"/>
        </a:xfrm>
        <a:prstGeom prst="chevron">
          <a:avLst/>
        </a:prstGeom>
        <a:solidFill>
          <a:srgbClr val="91AB5E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1.</a:t>
          </a:r>
          <a:endParaRPr lang="ru-RU" sz="3300" kern="1200" dirty="0"/>
        </a:p>
      </dsp:txBody>
      <dsp:txXfrm rot="5400000">
        <a:off x="-243736" y="246169"/>
        <a:ext cx="1624912" cy="1137438"/>
      </dsp:txXfrm>
    </dsp:sp>
    <dsp:sp modelId="{39B24E4D-3A91-4F91-B9B9-1A97B67D7770}">
      <dsp:nvSpPr>
        <dsp:cNvPr id="0" name=""/>
        <dsp:cNvSpPr/>
      </dsp:nvSpPr>
      <dsp:spPr>
        <a:xfrm rot="5400000">
          <a:off x="2421878" y="-1282007"/>
          <a:ext cx="1056192" cy="3625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Учитель составляет вопросы, которые требуют знаний фактов или их осмысления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2421878" y="-1282007"/>
        <a:ext cx="1056192" cy="3625073"/>
      </dsp:txXfrm>
    </dsp:sp>
    <dsp:sp modelId="{AF294EF5-1AA1-4E9E-A9FD-BDF6452BF452}">
      <dsp:nvSpPr>
        <dsp:cNvPr id="0" name=""/>
        <dsp:cNvSpPr/>
      </dsp:nvSpPr>
      <dsp:spPr>
        <a:xfrm rot="5400000">
          <a:off x="-243736" y="1577085"/>
          <a:ext cx="1624912" cy="1137438"/>
        </a:xfrm>
        <a:prstGeom prst="chevron">
          <a:avLst/>
        </a:prstGeom>
        <a:solidFill>
          <a:srgbClr val="C4D4A9"/>
        </a:solidFill>
        <a:ln w="25400" cap="flat" cmpd="sng" algn="ctr">
          <a:solidFill>
            <a:schemeClr val="accent1">
              <a:shade val="80000"/>
              <a:hueOff val="170205"/>
              <a:satOff val="1510"/>
              <a:lumOff val="22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2.</a:t>
          </a:r>
          <a:endParaRPr lang="ru-RU" sz="3300" kern="1200" dirty="0"/>
        </a:p>
      </dsp:txBody>
      <dsp:txXfrm rot="5400000">
        <a:off x="-243736" y="1577085"/>
        <a:ext cx="1624912" cy="1137438"/>
      </dsp:txXfrm>
    </dsp:sp>
    <dsp:sp modelId="{BA39286A-1E2D-4E4F-8BAB-1D1BEBDB87CA}">
      <dsp:nvSpPr>
        <dsp:cNvPr id="0" name=""/>
        <dsp:cNvSpPr/>
      </dsp:nvSpPr>
      <dsp:spPr>
        <a:xfrm rot="5400000">
          <a:off x="2421878" y="48908"/>
          <a:ext cx="1056192" cy="3625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70205"/>
              <a:satOff val="1510"/>
              <a:lumOff val="22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Группа отвечает на вопросы, используя  учебник или дополнительную литературу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2421878" y="48908"/>
        <a:ext cx="1056192" cy="36250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F4343-03FE-406E-8F87-4C8C85C45500}">
      <dsp:nvSpPr>
        <dsp:cNvPr id="0" name=""/>
        <dsp:cNvSpPr/>
      </dsp:nvSpPr>
      <dsp:spPr>
        <a:xfrm>
          <a:off x="2067222" y="1747"/>
          <a:ext cx="1961554" cy="12750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Группа работает над своей темой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2067222" y="1747"/>
        <a:ext cx="1961554" cy="1275010"/>
      </dsp:txXfrm>
    </dsp:sp>
    <dsp:sp modelId="{D9204D6E-ABFC-4C30-AA76-583E5BEFA4F0}">
      <dsp:nvSpPr>
        <dsp:cNvPr id="0" name=""/>
        <dsp:cNvSpPr/>
      </dsp:nvSpPr>
      <dsp:spPr>
        <a:xfrm>
          <a:off x="1347036" y="639253"/>
          <a:ext cx="3401926" cy="3401926"/>
        </a:xfrm>
        <a:custGeom>
          <a:avLst/>
          <a:gdLst/>
          <a:ahLst/>
          <a:cxnLst/>
          <a:rect l="0" t="0" r="0" b="0"/>
          <a:pathLst>
            <a:path>
              <a:moveTo>
                <a:pt x="2945219" y="541178"/>
              </a:moveTo>
              <a:arcTo wR="1700963" hR="1700963" stAng="19020743" swAng="2302794"/>
            </a:path>
          </a:pathLst>
        </a:custGeom>
        <a:noFill/>
        <a:ln w="25400" cap="flat" cmpd="sng" algn="ctr">
          <a:solidFill>
            <a:schemeClr val="tx2">
              <a:lumMod val="90000"/>
              <a:lumOff val="1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E098A-B2A5-47C9-9263-61808D555C42}">
      <dsp:nvSpPr>
        <dsp:cNvPr id="0" name=""/>
        <dsp:cNvSpPr/>
      </dsp:nvSpPr>
      <dsp:spPr>
        <a:xfrm>
          <a:off x="3540299" y="2553192"/>
          <a:ext cx="1961554" cy="12750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Встреча экспертов</a:t>
          </a:r>
        </a:p>
      </dsp:txBody>
      <dsp:txXfrm>
        <a:off x="3540299" y="2553192"/>
        <a:ext cx="1961554" cy="1275010"/>
      </dsp:txXfrm>
    </dsp:sp>
    <dsp:sp modelId="{D0CE838D-71BC-4768-A571-9A5AE3298D1D}">
      <dsp:nvSpPr>
        <dsp:cNvPr id="0" name=""/>
        <dsp:cNvSpPr/>
      </dsp:nvSpPr>
      <dsp:spPr>
        <a:xfrm>
          <a:off x="1347036" y="639253"/>
          <a:ext cx="3401926" cy="3401926"/>
        </a:xfrm>
        <a:custGeom>
          <a:avLst/>
          <a:gdLst/>
          <a:ahLst/>
          <a:cxnLst/>
          <a:rect l="0" t="0" r="0" b="0"/>
          <a:pathLst>
            <a:path>
              <a:moveTo>
                <a:pt x="2223082" y="3319810"/>
              </a:moveTo>
              <a:arcTo wR="1700963" hR="1700963" stAng="4327450" swAng="2145100"/>
            </a:path>
          </a:pathLst>
        </a:custGeom>
        <a:noFill/>
        <a:ln w="25400" cap="flat" cmpd="sng" algn="ctr">
          <a:solidFill>
            <a:schemeClr val="tx2">
              <a:lumMod val="90000"/>
              <a:lumOff val="1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C8954-9AC0-41B8-8692-8AEF0C80BD41}">
      <dsp:nvSpPr>
        <dsp:cNvPr id="0" name=""/>
        <dsp:cNvSpPr/>
      </dsp:nvSpPr>
      <dsp:spPr>
        <a:xfrm>
          <a:off x="594145" y="2553192"/>
          <a:ext cx="1961554" cy="12750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Возврат в свои группы</a:t>
          </a:r>
        </a:p>
      </dsp:txBody>
      <dsp:txXfrm>
        <a:off x="594145" y="2553192"/>
        <a:ext cx="1961554" cy="1275010"/>
      </dsp:txXfrm>
    </dsp:sp>
    <dsp:sp modelId="{60D2E451-8392-4D1F-829F-C26B150ED66E}">
      <dsp:nvSpPr>
        <dsp:cNvPr id="0" name=""/>
        <dsp:cNvSpPr/>
      </dsp:nvSpPr>
      <dsp:spPr>
        <a:xfrm>
          <a:off x="1347036" y="639253"/>
          <a:ext cx="3401926" cy="3401926"/>
        </a:xfrm>
        <a:custGeom>
          <a:avLst/>
          <a:gdLst/>
          <a:ahLst/>
          <a:cxnLst/>
          <a:rect l="0" t="0" r="0" b="0"/>
          <a:pathLst>
            <a:path>
              <a:moveTo>
                <a:pt x="5497" y="1564319"/>
              </a:moveTo>
              <a:arcTo wR="1700963" hR="1700963" stAng="11076462" swAng="2302794"/>
            </a:path>
          </a:pathLst>
        </a:custGeom>
        <a:noFill/>
        <a:ln w="25400" cap="flat" cmpd="sng" algn="ctr">
          <a:solidFill>
            <a:schemeClr val="tx2">
              <a:lumMod val="90000"/>
              <a:lumOff val="1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98A8D-4853-4E6F-B561-27C5A44F8415}">
      <dsp:nvSpPr>
        <dsp:cNvPr id="0" name=""/>
        <dsp:cNvSpPr/>
      </dsp:nvSpPr>
      <dsp:spPr>
        <a:xfrm>
          <a:off x="0" y="164055"/>
          <a:ext cx="7643866" cy="801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Учитель может:</a:t>
          </a:r>
          <a:endParaRPr lang="ru-RU" sz="3800" kern="1200" dirty="0"/>
        </a:p>
      </dsp:txBody>
      <dsp:txXfrm>
        <a:off x="0" y="164055"/>
        <a:ext cx="7643866" cy="801111"/>
      </dsp:txXfrm>
    </dsp:sp>
    <dsp:sp modelId="{43F98D17-0272-43B9-8E81-F85056C1B9C4}">
      <dsp:nvSpPr>
        <dsp:cNvPr id="0" name=""/>
        <dsp:cNvSpPr/>
      </dsp:nvSpPr>
      <dsp:spPr>
        <a:xfrm>
          <a:off x="3732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Контролировать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732" y="954201"/>
        <a:ext cx="1272733" cy="3738558"/>
      </dsp:txXfrm>
    </dsp:sp>
    <dsp:sp modelId="{C5247EA6-7AEE-4489-AD48-48D205266E1F}">
      <dsp:nvSpPr>
        <dsp:cNvPr id="0" name=""/>
        <dsp:cNvSpPr/>
      </dsp:nvSpPr>
      <dsp:spPr>
        <a:xfrm>
          <a:off x="1276465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Организовывать</a:t>
          </a:r>
        </a:p>
      </dsp:txBody>
      <dsp:txXfrm>
        <a:off x="1276465" y="954201"/>
        <a:ext cx="1272733" cy="3738558"/>
      </dsp:txXfrm>
    </dsp:sp>
    <dsp:sp modelId="{A1BE6566-D564-4E2B-BC80-EF61DEE7A49E}">
      <dsp:nvSpPr>
        <dsp:cNvPr id="0" name=""/>
        <dsp:cNvSpPr/>
      </dsp:nvSpPr>
      <dsp:spPr>
        <a:xfrm>
          <a:off x="2549199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Оценивать  работу</a:t>
          </a:r>
        </a:p>
      </dsp:txBody>
      <dsp:txXfrm>
        <a:off x="2549199" y="954201"/>
        <a:ext cx="1272733" cy="3738558"/>
      </dsp:txXfrm>
    </dsp:sp>
    <dsp:sp modelId="{938281A3-0861-4B30-AE61-796538560866}">
      <dsp:nvSpPr>
        <dsp:cNvPr id="0" name=""/>
        <dsp:cNvSpPr/>
      </dsp:nvSpPr>
      <dsp:spPr>
        <a:xfrm>
          <a:off x="3821933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Участвовать</a:t>
          </a:r>
          <a:br>
            <a:rPr lang="ru-RU" sz="1800" kern="1200" dirty="0" smtClean="0">
              <a:latin typeface="Arial" pitchFamily="34" charset="0"/>
              <a:cs typeface="Arial" pitchFamily="34" charset="0"/>
            </a:rPr>
          </a:br>
          <a:r>
            <a:rPr lang="ru-RU" sz="1800" kern="1200" dirty="0" smtClean="0">
              <a:latin typeface="Arial" pitchFamily="34" charset="0"/>
              <a:cs typeface="Arial" pitchFamily="34" charset="0"/>
            </a:rPr>
            <a:t> в работе группы</a:t>
          </a:r>
        </a:p>
      </dsp:txBody>
      <dsp:txXfrm>
        <a:off x="3821933" y="954201"/>
        <a:ext cx="1272733" cy="3738558"/>
      </dsp:txXfrm>
    </dsp:sp>
    <dsp:sp modelId="{5FFBDE21-9DBA-46B2-8BE8-72696ECF94A0}">
      <dsp:nvSpPr>
        <dsp:cNvPr id="0" name=""/>
        <dsp:cNvSpPr/>
      </dsp:nvSpPr>
      <dsp:spPr>
        <a:xfrm>
          <a:off x="5094666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Предлагать участникам разные варианты решений</a:t>
          </a:r>
        </a:p>
      </dsp:txBody>
      <dsp:txXfrm>
        <a:off x="5094666" y="954201"/>
        <a:ext cx="1272733" cy="3738558"/>
      </dsp:txXfrm>
    </dsp:sp>
    <dsp:sp modelId="{56F718E2-C542-4B39-BD73-F0920BD49C36}">
      <dsp:nvSpPr>
        <dsp:cNvPr id="0" name=""/>
        <dsp:cNvSpPr/>
      </dsp:nvSpPr>
      <dsp:spPr>
        <a:xfrm>
          <a:off x="6367400" y="954201"/>
          <a:ext cx="1272733" cy="3738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Выступать в роли наставника, исследователя </a:t>
          </a:r>
          <a:br>
            <a:rPr lang="ru-RU" sz="1800" kern="1200" dirty="0" smtClean="0">
              <a:latin typeface="Arial" pitchFamily="34" charset="0"/>
              <a:cs typeface="Arial" pitchFamily="34" charset="0"/>
            </a:rPr>
          </a:br>
          <a:r>
            <a:rPr lang="ru-RU" sz="1800" kern="1200" dirty="0" smtClean="0">
              <a:latin typeface="Arial" pitchFamily="34" charset="0"/>
              <a:cs typeface="Arial" pitchFamily="34" charset="0"/>
            </a:rPr>
            <a:t>или источника информации</a:t>
          </a:r>
        </a:p>
      </dsp:txBody>
      <dsp:txXfrm>
        <a:off x="6367400" y="954201"/>
        <a:ext cx="1272733" cy="3738558"/>
      </dsp:txXfrm>
    </dsp:sp>
    <dsp:sp modelId="{613C7A47-3C1E-47BB-97AF-1EC4FB7900B5}">
      <dsp:nvSpPr>
        <dsp:cNvPr id="0" name=""/>
        <dsp:cNvSpPr/>
      </dsp:nvSpPr>
      <dsp:spPr>
        <a:xfrm>
          <a:off x="0" y="4517739"/>
          <a:ext cx="7643866" cy="34004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61D06-9059-471F-839D-31943043424B}">
      <dsp:nvSpPr>
        <dsp:cNvPr id="0" name=""/>
        <dsp:cNvSpPr/>
      </dsp:nvSpPr>
      <dsp:spPr>
        <a:xfrm>
          <a:off x="1202995" y="0"/>
          <a:ext cx="4533920" cy="4533920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64B1D-DF00-4EB0-9923-AC01EE188674}">
      <dsp:nvSpPr>
        <dsp:cNvPr id="0" name=""/>
        <dsp:cNvSpPr/>
      </dsp:nvSpPr>
      <dsp:spPr>
        <a:xfrm>
          <a:off x="3469956" y="453834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1. Адекватность выбора групповой формы работы этапу и типу урока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469956" y="453834"/>
        <a:ext cx="2947048" cy="805833"/>
      </dsp:txXfrm>
    </dsp:sp>
    <dsp:sp modelId="{05AE5F51-1FAB-4515-AD87-F5C199547CF2}">
      <dsp:nvSpPr>
        <dsp:cNvPr id="0" name=""/>
        <dsp:cNvSpPr/>
      </dsp:nvSpPr>
      <dsp:spPr>
        <a:xfrm>
          <a:off x="3433766" y="1390648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2. </a:t>
          </a: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Целеполагание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(цель групповой работы):</a:t>
          </a:r>
        </a:p>
      </dsp:txBody>
      <dsp:txXfrm>
        <a:off x="3433766" y="1390648"/>
        <a:ext cx="2947048" cy="805833"/>
      </dsp:txXfrm>
    </dsp:sp>
    <dsp:sp modelId="{CB1EB4E7-57BF-4292-8AFF-263C1B75485A}">
      <dsp:nvSpPr>
        <dsp:cNvPr id="0" name=""/>
        <dsp:cNvSpPr/>
      </dsp:nvSpPr>
      <dsp:spPr>
        <a:xfrm>
          <a:off x="3469956" y="2266960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3. Содержание групповой работы </a:t>
          </a:r>
        </a:p>
      </dsp:txBody>
      <dsp:txXfrm>
        <a:off x="3469956" y="2266960"/>
        <a:ext cx="2947048" cy="805833"/>
      </dsp:txXfrm>
    </dsp:sp>
    <dsp:sp modelId="{D798BE1A-0ED0-4A9A-9D88-64A02E0294D7}">
      <dsp:nvSpPr>
        <dsp:cNvPr id="0" name=""/>
        <dsp:cNvSpPr/>
      </dsp:nvSpPr>
      <dsp:spPr>
        <a:xfrm>
          <a:off x="3505202" y="3176598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4. Организация рефлексии групповой работы</a:t>
          </a:r>
        </a:p>
      </dsp:txBody>
      <dsp:txXfrm>
        <a:off x="3505202" y="3176598"/>
        <a:ext cx="2947048" cy="80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17AC0B-8699-4B73-ACFB-73346457D577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0C940-E8D4-4DB0-89ED-5E90F450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25BD3-ECF6-414C-9B34-281F878644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DF9AB-1DA8-43FF-80F0-23B312CB7A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86300-8837-4E2D-87F5-4F8CF6EEBD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AB501-DBDE-4BC1-B790-A144631E6C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556F4-FEF3-4FE3-8FB4-D6D8D690D6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09B6C-E668-437A-A5E5-B674A3D2A1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AE976-F2BE-479D-9A8B-5E2B5F65B4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08230A-CC02-4565-9953-4997CA0978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ABF24-8F20-4F38-9D11-9345B303A9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27437-E1AC-4382-B996-5B424BA727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D1902-3472-43BC-A2BD-646F07EC3E3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B5214-AC5E-43A7-8357-3A4296CC5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C3381-37E3-49B2-A3A9-9940914B25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2A54F-2CEC-45E1-AC7E-4D62D3B60F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F644E-4A28-43AD-BF73-E6C622D760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CAC4B-9B2B-4A75-86E8-B7217AA980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A64BE-E1B4-4631-AB41-DEFB789485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15BB3-361D-4D50-9138-B3CE6A2F53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2AD84-AF15-452E-899F-3EA7BA2D80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51B8E-596E-4110-A54B-F0E69C77E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56F833-8FA3-4292-9623-B21A84F7C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18E3D9-1E82-4721-8283-E51C5BF8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D296E-2B20-45F6-8587-42292DC12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F31AA0-C41C-456A-9519-6B982866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51B53-ED3D-4E49-A2B5-1AD6F2B26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0395E4-794E-4011-A796-36DC1D93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613735-F609-42DF-928F-5B4B54706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E3E0C6-4F53-4F25-B08F-82586A10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08C9-0DDC-488B-B22D-76A54BE9D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A24045-0E15-42C1-BB02-433AF185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4F1EE6-1254-42E5-B127-A824D5B92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2DC29-7676-4ACD-8C56-8AC3C1DC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9B1DD4B-F167-42F1-B461-4BC668DBA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285875" y="1085850"/>
            <a:ext cx="7143750" cy="2128838"/>
          </a:xfrm>
        </p:spPr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Технология организации групповой работы</a:t>
            </a:r>
            <a:br>
              <a:rPr lang="ru-RU" sz="4000" smtClean="0">
                <a:latin typeface="Arial" charset="0"/>
                <a:cs typeface="Arial" charset="0"/>
              </a:rPr>
            </a:br>
            <a:r>
              <a:rPr lang="ru-RU" sz="4000" smtClean="0">
                <a:latin typeface="Arial" charset="0"/>
                <a:cs typeface="Arial" charset="0"/>
              </a:rPr>
              <a:t>в начальной школе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i="1" smtClean="0">
                <a:latin typeface="Arial" charset="0"/>
                <a:cs typeface="Arial" charset="0"/>
              </a:rPr>
              <a:t>Умение учиться – это новообразование, которое, в первую  очередь, связано с освоением формы учебного сотрудничества</a:t>
            </a:r>
          </a:p>
          <a:p>
            <a:pPr algn="r"/>
            <a:r>
              <a:rPr lang="ru-RU" sz="2000" i="1" smtClean="0">
                <a:latin typeface="Arial" charset="0"/>
                <a:cs typeface="Arial" charset="0"/>
              </a:rPr>
              <a:t>Г.А. Цукерман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2286000"/>
            <a:ext cx="2249488" cy="33670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286500" y="1714500"/>
            <a:ext cx="2214563" cy="857250"/>
          </a:xfrm>
          <a:prstGeom prst="roundRect">
            <a:avLst/>
          </a:prstGeom>
          <a:gradFill>
            <a:gsLst>
              <a:gs pos="0">
                <a:srgbClr val="91AB5E"/>
              </a:gs>
              <a:gs pos="51000">
                <a:srgbClr val="C4D4A9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Охота 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сокровищами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952892" y="3500438"/>
          <a:ext cx="476251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24579" name="Схема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920875"/>
            <a:ext cx="55832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4000500"/>
            <a:ext cx="23145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6286500" y="1714500"/>
            <a:ext cx="2214563" cy="857250"/>
          </a:xfrm>
          <a:prstGeom prst="roundRect">
            <a:avLst/>
          </a:prstGeom>
          <a:gradFill>
            <a:gsLst>
              <a:gs pos="0">
                <a:srgbClr val="115E79"/>
              </a:gs>
              <a:gs pos="21000">
                <a:srgbClr val="8EB3C8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Снежный ком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3638" y="1584325"/>
            <a:ext cx="2841625" cy="2841625"/>
          </a:xfrm>
        </p:spPr>
      </p:pic>
      <p:pic>
        <p:nvPicPr>
          <p:cNvPr id="25604" name="Схема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963" y="2468563"/>
            <a:ext cx="589438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6429375" y="1714500"/>
            <a:ext cx="2071688" cy="642938"/>
          </a:xfrm>
          <a:prstGeom prst="roundRect">
            <a:avLst/>
          </a:prstGeom>
          <a:gradFill>
            <a:gsLst>
              <a:gs pos="10000">
                <a:schemeClr val="accent2">
                  <a:lumMod val="40000"/>
                  <a:lumOff val="60000"/>
                </a:schemeClr>
              </a:gs>
              <a:gs pos="63000">
                <a:srgbClr val="CCFFCC"/>
              </a:gs>
              <a:gs pos="82000">
                <a:schemeClr val="bg1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Пазлы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1438" y="1609725"/>
            <a:ext cx="2359025" cy="4973638"/>
          </a:xfrm>
        </p:spPr>
      </p:pic>
      <p:graphicFrame>
        <p:nvGraphicFramePr>
          <p:cNvPr id="7" name="Схема 6"/>
          <p:cNvGraphicFramePr/>
          <p:nvPr/>
        </p:nvGraphicFramePr>
        <p:xfrm>
          <a:off x="2786050" y="2285992"/>
          <a:ext cx="60960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7000875" y="1714500"/>
            <a:ext cx="1714500" cy="857250"/>
          </a:xfrm>
          <a:prstGeom prst="roundRect">
            <a:avLst/>
          </a:prstGeom>
          <a:gradFill>
            <a:gsLst>
              <a:gs pos="0">
                <a:srgbClr val="B43C00"/>
              </a:gs>
              <a:gs pos="42000">
                <a:srgbClr val="FFC000"/>
              </a:gs>
              <a:gs pos="77000">
                <a:schemeClr val="bg1">
                  <a:lumMod val="9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 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«Зигзаг»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Деятельность</a:t>
            </a:r>
            <a:r>
              <a:rPr lang="ru-RU" sz="3200" dirty="0" smtClean="0">
                <a:latin typeface="Arial" charset="0"/>
                <a:cs typeface="Arial" charset="0"/>
              </a:rPr>
              <a:t> </a:t>
            </a:r>
            <a:r>
              <a:rPr lang="ru-RU" sz="3200" dirty="0" smtClean="0">
                <a:latin typeface="Arial" charset="0"/>
                <a:cs typeface="Arial" charset="0"/>
              </a:rPr>
              <a:t>учителя во время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714488"/>
          <a:ext cx="76438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Принципы выбора заданий 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для групповой работы</a:t>
            </a:r>
          </a:p>
        </p:txBody>
      </p:sp>
      <p:pic>
        <p:nvPicPr>
          <p:cNvPr id="28675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6475" y="1749425"/>
            <a:ext cx="7845425" cy="4754563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Правила совместной работы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63" y="1752600"/>
          <a:ext cx="6429420" cy="46220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29420"/>
              </a:tblGrid>
              <a:tr h="6961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Правила совместной работы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3746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1) работать дружно: быть внимательными друг к другу, вежливыми, не отвлекаться на посторонние дела, не мешать друг другу, вовремя оказывать помощь, выполнять указания старшего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2) работать по алгоритму (плану)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3) своевременно выполнять задание: следить за временем, доводить начатое дело до конца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качественно выполнять работу (аккуратно, без ошибок), соблюдать технику безопасности, экономить материалы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5) каждый из группы должен уметь защищать общее дело и свое, в частности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7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Критерии эффективности групповой работы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620000" cy="453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Учителю на заметку</a:t>
            </a:r>
          </a:p>
        </p:txBody>
      </p:sp>
      <p:sp>
        <p:nvSpPr>
          <p:cNvPr id="31747" name="Содержимое 7"/>
          <p:cNvSpPr>
            <a:spLocks noGrp="1"/>
          </p:cNvSpPr>
          <p:nvPr>
            <p:ph idx="1"/>
          </p:nvPr>
        </p:nvSpPr>
        <p:spPr>
          <a:xfrm>
            <a:off x="1071563" y="1643063"/>
            <a:ext cx="7620000" cy="411480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нельзя принуждать к общей работе детей, которые не хотят вместе работать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следует разрешить отсесть в другое место ученику, который хочет работать один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групповая работа должна занимать не более 15-20 минут в I – II классах, не более 20-30 минут – в III – IV классах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нельзя требовать в классе абсолютной тишины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нельзя наказывать детей лишением права участвовать в совместной работе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 rot="19204320">
            <a:off x="6538913" y="4864100"/>
            <a:ext cx="2220912" cy="1160463"/>
          </a:xfrm>
          <a:prstGeom prst="triangle">
            <a:avLst>
              <a:gd name="adj" fmla="val 57036"/>
            </a:avLst>
          </a:prstGeom>
          <a:solidFill>
            <a:srgbClr val="DAB66F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4383088"/>
            <a:ext cx="23764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Литература: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000125" y="1857375"/>
            <a:ext cx="7620000" cy="411480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Цукерман Г.А. Введение в школьную жизнь. - М.: Новая жизнь, 1994. 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Цукерман Г.А. Виды общения в обучении. Томск : Пеленг, 1993.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Глазкова А. Организация индивидуальной, групповой, коллективной деятельности. // Начальная школа.- 1999,   № 10 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Чередов И.М. Формы учебной работы в средней школе: Книга для учителя. М.: Просвещение, 1988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Курятов В.М. Как организовать обучение в малых группах. СПб.: Педагогика, 2000</a:t>
            </a:r>
          </a:p>
          <a:p>
            <a:pPr>
              <a:buFontTx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atin typeface="Arial" charset="0"/>
                <a:cs typeface="Arial" charset="0"/>
              </a:rPr>
              <a:t>Цель групповой работы</a:t>
            </a:r>
          </a:p>
        </p:txBody>
      </p:sp>
      <p:grpSp>
        <p:nvGrpSpPr>
          <p:cNvPr id="15363" name="Содержимое 2"/>
          <p:cNvGrpSpPr>
            <a:grpSpLocks noGrp="1"/>
          </p:cNvGrpSpPr>
          <p:nvPr/>
        </p:nvGrpSpPr>
        <p:grpSpPr bwMode="auto">
          <a:xfrm>
            <a:off x="1554163" y="2341563"/>
            <a:ext cx="4816475" cy="2601912"/>
            <a:chOff x="979" y="1475"/>
            <a:chExt cx="3034" cy="1639"/>
          </a:xfrm>
        </p:grpSpPr>
        <p:pic>
          <p:nvPicPr>
            <p:cNvPr id="15365" name="Содержимое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9" y="1475"/>
              <a:ext cx="3034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990" y="1485"/>
              <a:ext cx="3015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marL="341313" indent="-341313" algn="ctr" eaLnBrk="0" hangingPunct="0">
                <a:spcBef>
                  <a:spcPct val="20000"/>
                </a:spcBef>
                <a:buFontTx/>
                <a:buChar char="•"/>
              </a:pPr>
              <a:r>
                <a:rPr lang="ru-RU" sz="3200">
                  <a:solidFill>
                    <a:srgbClr val="4C2B09"/>
                  </a:solidFill>
                  <a:cs typeface="Arial" charset="0"/>
                </a:rPr>
                <a:t>активное включение </a:t>
              </a:r>
              <a:br>
                <a:rPr lang="ru-RU" sz="3200">
                  <a:solidFill>
                    <a:srgbClr val="4C2B09"/>
                  </a:solidFill>
                  <a:cs typeface="Arial" charset="0"/>
                </a:rPr>
              </a:br>
              <a:r>
                <a:rPr lang="ru-RU" sz="3200">
                  <a:solidFill>
                    <a:srgbClr val="4C2B09"/>
                  </a:solidFill>
                  <a:cs typeface="Arial" charset="0"/>
                </a:rPr>
                <a:t>каждого ученика </a:t>
              </a:r>
              <a:br>
                <a:rPr lang="ru-RU" sz="3200">
                  <a:solidFill>
                    <a:srgbClr val="4C2B09"/>
                  </a:solidFill>
                  <a:cs typeface="Arial" charset="0"/>
                </a:rPr>
              </a:br>
              <a:r>
                <a:rPr lang="ru-RU" sz="3200">
                  <a:solidFill>
                    <a:srgbClr val="4C2B09"/>
                  </a:solidFill>
                  <a:cs typeface="Arial" charset="0"/>
                </a:rPr>
                <a:t>в процесс усвоения </a:t>
              </a:r>
              <a:br>
                <a:rPr lang="ru-RU" sz="3200">
                  <a:solidFill>
                    <a:srgbClr val="4C2B09"/>
                  </a:solidFill>
                  <a:cs typeface="Arial" charset="0"/>
                </a:rPr>
              </a:br>
              <a:r>
                <a:rPr lang="ru-RU" sz="3200">
                  <a:solidFill>
                    <a:srgbClr val="4C2B09"/>
                  </a:solidFill>
                  <a:cs typeface="Arial" charset="0"/>
                </a:rPr>
                <a:t>учебного материала</a:t>
              </a: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276475"/>
            <a:ext cx="19812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Прямоугольник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2828925"/>
            <a:ext cx="77057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 bwMode="auto">
          <a:xfrm rot="16200000" flipH="1">
            <a:off x="5018882" y="488156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rot="16200000" flipH="1">
            <a:off x="5018882" y="1481931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rot="16200000" flipH="1">
            <a:off x="5018882" y="2553493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>
            <a:stCxn id="6" idx="4"/>
          </p:cNvCxnSpPr>
          <p:nvPr/>
        </p:nvCxnSpPr>
        <p:spPr bwMode="auto">
          <a:xfrm rot="16200000" flipH="1">
            <a:off x="4910932" y="-446882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групповой работы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1571625" y="2000250"/>
            <a:ext cx="642938" cy="5715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2428875" y="2143125"/>
            <a:ext cx="538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cs typeface="Arial" charset="0"/>
              </a:rPr>
              <a:t>Активизация познавательной деятельности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1571625" y="2935288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1643063" y="5000625"/>
            <a:ext cx="642937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1571625" y="3929063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2428875" y="2786063"/>
            <a:ext cx="5541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cs typeface="Arial" charset="0"/>
              </a:rPr>
              <a:t>Развитие навыков самостоятельной учебной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 деятельности</a:t>
            </a:r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2428875" y="4000500"/>
            <a:ext cx="468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cs typeface="Arial" charset="0"/>
              </a:rPr>
              <a:t>Развитие умений успешного общения</a:t>
            </a:r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2428875" y="4857750"/>
            <a:ext cx="4681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cs typeface="Arial" charset="0"/>
              </a:rPr>
              <a:t>Совершенствование межличностных </a:t>
            </a:r>
            <a:br>
              <a:rPr lang="ru-RU" sz="2000">
                <a:cs typeface="Arial" charset="0"/>
              </a:rPr>
            </a:br>
            <a:r>
              <a:rPr lang="ru-RU" sz="2000">
                <a:cs typeface="Arial" charset="0"/>
              </a:rPr>
              <a:t>отношений в классе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Плюсы и минусы групповой работы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1563" y="1535113"/>
            <a:ext cx="3786187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1563" y="2174875"/>
            <a:ext cx="3786187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>Повышается учебная и познавательная мотивация</a:t>
            </a:r>
          </a:p>
          <a:p>
            <a:pPr>
              <a:defRPr/>
            </a:pPr>
            <a:r>
              <a:rPr lang="ru-RU" sz="2000" dirty="0" smtClean="0"/>
              <a:t>Снижается уровень тревожности учащихся</a:t>
            </a:r>
          </a:p>
          <a:p>
            <a:pPr>
              <a:defRPr/>
            </a:pPr>
            <a:r>
              <a:rPr lang="ru-RU" sz="2000" dirty="0" smtClean="0"/>
              <a:t>В группе выше обучаемость, эффективность усвоения и актуализации знаний.</a:t>
            </a:r>
          </a:p>
          <a:p>
            <a:pPr>
              <a:defRPr/>
            </a:pPr>
            <a:r>
              <a:rPr lang="ru-RU" sz="2000" dirty="0" smtClean="0"/>
              <a:t>Улучшается психологический климат в классе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57750" y="1535113"/>
            <a:ext cx="3829050" cy="6397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57750" y="2174875"/>
            <a:ext cx="3829050" cy="39512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>Групповой работе надо сначала научить</a:t>
            </a:r>
          </a:p>
          <a:p>
            <a:pPr>
              <a:defRPr/>
            </a:pPr>
            <a:r>
              <a:rPr lang="ru-RU" sz="2000" dirty="0" smtClean="0"/>
              <a:t>Организация групповой работы требует от учителя особых умений, усилий</a:t>
            </a:r>
          </a:p>
          <a:p>
            <a:pPr>
              <a:defRPr/>
            </a:pPr>
            <a:r>
              <a:rPr lang="ru-RU" sz="2000" dirty="0" smtClean="0"/>
              <a:t>Некоторые ученики могут пользоваться результатами труда более сильных одноклассников</a:t>
            </a:r>
          </a:p>
          <a:p>
            <a:pPr>
              <a:defRPr/>
            </a:pPr>
            <a:r>
              <a:rPr lang="ru-RU" sz="2000" dirty="0" smtClean="0"/>
              <a:t>Для некоторых детей разделение на группы – процесс болезненный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Принципы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747238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Варианты комплектования групп</a:t>
            </a:r>
          </a:p>
        </p:txBody>
      </p:sp>
      <p:pic>
        <p:nvPicPr>
          <p:cNvPr id="19459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762125"/>
            <a:ext cx="7632700" cy="470535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5576888" cy="114300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214554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3263" y="407988"/>
            <a:ext cx="16144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9638" y="2724150"/>
            <a:ext cx="3048000" cy="2706688"/>
          </a:xfrm>
        </p:spPr>
      </p:pic>
      <p:graphicFrame>
        <p:nvGraphicFramePr>
          <p:cNvPr id="6" name="Схема 5"/>
          <p:cNvGraphicFramePr/>
          <p:nvPr/>
        </p:nvGraphicFramePr>
        <p:xfrm>
          <a:off x="1214414" y="1643050"/>
          <a:ext cx="7334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6858000" y="1714500"/>
            <a:ext cx="1643063" cy="857250"/>
          </a:xfrm>
          <a:prstGeom prst="roundRect">
            <a:avLst/>
          </a:prstGeom>
          <a:gradFill>
            <a:gsLst>
              <a:gs pos="0">
                <a:srgbClr val="6A4A3A"/>
              </a:gs>
              <a:gs pos="51000">
                <a:srgbClr val="DAB66F"/>
              </a:gs>
              <a:gs pos="100000">
                <a:srgbClr val="FEFEE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Мозговой 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штурм</a:t>
            </a:r>
          </a:p>
        </p:txBody>
      </p:sp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613" y="1798638"/>
            <a:ext cx="21082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9"/>
          <p:cNvSpPr>
            <a:spLocks noGrp="1"/>
          </p:cNvSpPr>
          <p:nvPr>
            <p:ph idx="1"/>
          </p:nvPr>
        </p:nvSpPr>
        <p:spPr>
          <a:xfrm>
            <a:off x="1066800" y="4705350"/>
            <a:ext cx="7620000" cy="1366838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Игра основана на выполнении  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различных заданий группой по цепочке.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86500" y="1857375"/>
            <a:ext cx="2214563" cy="857250"/>
          </a:xfrm>
          <a:prstGeom prst="roundRect">
            <a:avLst/>
          </a:prstGeom>
          <a:gradFill>
            <a:gsLst>
              <a:gs pos="0">
                <a:srgbClr val="6A4A3A"/>
              </a:gs>
              <a:gs pos="29000">
                <a:srgbClr val="DAB66F"/>
              </a:gs>
              <a:gs pos="100000">
                <a:srgbClr val="FEFEE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«Продолжи»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574</Words>
  <Application>Microsoft Office PowerPoint</Application>
  <PresentationFormat>Экран (4:3)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Тетрадь</vt:lpstr>
      <vt:lpstr>Технология организации групповой работы в начальной школе</vt:lpstr>
      <vt:lpstr>Цель групповой работы</vt:lpstr>
      <vt:lpstr>Задачи групповой работы</vt:lpstr>
      <vt:lpstr>Плюсы и минусы групповой работы</vt:lpstr>
      <vt:lpstr>Принципы групповой работы</vt:lpstr>
      <vt:lpstr>Варианты комплектования групп</vt:lpstr>
      <vt:lpstr>Виды групповой работы</vt:lpstr>
      <vt:lpstr>Виды групповой работы</vt:lpstr>
      <vt:lpstr>Виды групповой работы</vt:lpstr>
      <vt:lpstr>Виды групповой работы</vt:lpstr>
      <vt:lpstr>Виды групповой работы</vt:lpstr>
      <vt:lpstr>Виды групповой работы</vt:lpstr>
      <vt:lpstr>Виды групповой работы</vt:lpstr>
      <vt:lpstr>Деятельность учителя во время групповой работы</vt:lpstr>
      <vt:lpstr>Принципы выбора заданий  для групповой работы</vt:lpstr>
      <vt:lpstr>Правила совместной работы</vt:lpstr>
      <vt:lpstr>Критерии эффективности групповой работы</vt:lpstr>
      <vt:lpstr>Учителю на заметку</vt:lpstr>
      <vt:lpstr>Литература:</vt:lpstr>
      <vt:lpstr>Слайд 20</vt:lpstr>
    </vt:vector>
  </TitlesOfParts>
  <Company>Амвей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организация групповой работы</dc:title>
  <dc:creator>Наталья</dc:creator>
  <cp:lastModifiedBy>Людмила</cp:lastModifiedBy>
  <cp:revision>109</cp:revision>
  <dcterms:created xsi:type="dcterms:W3CDTF">2009-10-15T06:39:47Z</dcterms:created>
  <dcterms:modified xsi:type="dcterms:W3CDTF">2015-04-19T14:52:04Z</dcterms:modified>
</cp:coreProperties>
</file>