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4" r:id="rId4"/>
    <p:sldId id="275" r:id="rId5"/>
    <p:sldId id="263" r:id="rId6"/>
    <p:sldId id="270" r:id="rId7"/>
    <p:sldId id="271" r:id="rId8"/>
    <p:sldId id="261" r:id="rId9"/>
    <p:sldId id="272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54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3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D076-946F-4C94-BB76-0CAAE91C72D3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E036-A40A-40CF-A878-60E31A579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76672"/>
            <a:ext cx="853244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Выборы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формирование органов                       государственной власти и наделение полномочиями должностного лица посредством волеизъявления граждан.</a:t>
            </a:r>
          </a:p>
        </p:txBody>
      </p:sp>
      <p:pic>
        <p:nvPicPr>
          <p:cNvPr id="4" name="Содержимое 3" descr="&amp;Scy;&amp;dcy;&amp;iecy;&amp;lcy;&amp;acy;&amp;jcy;&amp;tcy;&amp;iecy; &amp;scy;&amp;vcy;&amp;ocy;&amp;jcy; &amp;vcy;&amp;ycy;&amp;bcy;&amp;ocy;&amp;rcy;! &amp;icy;&amp;scy;&amp;tcy;&amp;rcy;&amp;acy;.&amp;rcy;&amp;fcy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768752" cy="365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молодежи в выборах     - это участие в выборе своего будущего!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258204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>
              <a:latin typeface="Bookman Old Style" pitchFamily="18" charset="0"/>
            </a:endParaRPr>
          </a:p>
        </p:txBody>
      </p:sp>
      <p:pic>
        <p:nvPicPr>
          <p:cNvPr id="4" name="Содержимое 3" descr="&amp;TScy;&amp;Icy;&amp;Kcy; &amp;zcy;&amp;acy;&amp;kcy;&amp;ocy;&amp;ncy;&amp;chcy;&amp;icy;&amp;lcy;&amp;acy; &amp;pcy;&amp;rcy;&amp;icy;&amp;iecy;&amp;mcy; &amp;dcy;&amp;ocy;&amp;kcy;&amp;ucy;&amp;mcy;&amp;iecy;&amp;ncy;&amp;tcy;&amp;ocy;&amp;vcy; &amp;kcy;&amp;acy;&amp;ncy;&amp;dcy;&amp;icy;&amp;dcy;&amp;acy;&amp;tcy;&amp;ocy;&amp;vcy; &amp;vcy; &amp;pcy;&amp;rcy;&amp;iecy;&amp;zcy;&amp;icy;&amp;dcy;&amp;iecy;&amp;ncy;&amp;tcy;&amp;ycy; Alfa New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13807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954AA6D8"/>
          <p:cNvPicPr>
            <a:picLocks noChangeAspect="1" noChangeArrowheads="1"/>
          </p:cNvPicPr>
          <p:nvPr/>
        </p:nvPicPr>
        <p:blipFill>
          <a:blip r:embed="rId2" cstate="print"/>
          <a:srcRect l="24933" t="38730" r="24399" b="35060"/>
          <a:stretch>
            <a:fillRect/>
          </a:stretch>
        </p:blipFill>
        <p:spPr bwMode="auto">
          <a:xfrm>
            <a:off x="691630" y="571480"/>
            <a:ext cx="7595146" cy="57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186766" cy="1224136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Избирательные участки образуются для голосования и подсчета голосов избирателей.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Documents and Settings\Admin\Рабочий стол\IMG_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Подготовку и проведение местных выборов, защиту избирательных прав граждан осуществляют избирательные комиссии.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Admin\Рабочий стол\IMG_0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Fcy;&amp;ocy;&amp;tcy;&amp;ocy;&amp;gcy;&amp;rcy;&amp;acy;&amp;fcy;&amp;icy;&amp;icy; &amp;dcy;&amp;lcy;&amp;yacy; &amp;scy;&amp;tcy;&amp;acy;&amp;tcy;&amp;softcy;&amp;icy; &quot;&amp;Zcy;&amp;acy;&amp;kcy;&amp;ocy;&amp;ncy;&amp;ocy;&amp;dcy;&amp;acy;&amp;tcy;&amp;iecy;&amp;lcy;&amp;softcy;&amp;scy;&amp;tcy;&amp;vcy;&amp;ocy; &amp;vcy; &amp;vcy;&amp;ycy;&amp;bcy;&amp;ocy;&amp;rcy;&amp;acy;&amp;khcy; &quot; &amp;Pcy;&amp;ocy;&amp;rcy;&amp;tcy;&amp;acy;&amp;lcy; &amp;Kcy;&amp;ocy;&amp;mcy;&amp;icy;-&amp;Pcy;&amp;iecy;&amp;rcy;&amp;mcy;&amp;yacy;&amp;tscy;&amp;kcy;&amp;ocy;&amp;gcy;&amp;ocy; &amp;ocy;&amp;kcy;&amp;rcy;&amp;ucy;&amp;g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572428" cy="52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 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946150"/>
            <a:ext cx="4180458" cy="56054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Избран на пост всенародным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голосованием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2012 года.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 его руках находится особая власть – 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Его главные задачи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6" name="Содержимое 5" descr="http://rerefat.ru/tw_files2/urls_1/59/d-58712/58712_html_2519213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27714"/>
          <a:stretch>
            <a:fillRect/>
          </a:stretch>
        </p:blipFill>
        <p:spPr bwMode="auto">
          <a:xfrm>
            <a:off x="467544" y="908720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603750" cy="5686425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Конституция определяет: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общественного строя;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деятельности;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Права и обязанности граждан.</a:t>
            </a:r>
          </a:p>
        </p:txBody>
      </p:sp>
      <p:pic>
        <p:nvPicPr>
          <p:cNvPr id="6" name="Содержимое 5" descr="http://rusnod.ru/userfiles/image/767_025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410445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Заседание государственной думы.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novosti-ru.ru/wp-content/uploads/2014/02/G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03425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5919">
            <a:off x="6934200" y="2667000"/>
            <a:ext cx="1905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0178632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228600" y="4360863"/>
            <a:ext cx="2362200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113"/>
            <a:ext cx="47244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MG_017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352800"/>
          </a:xfrm>
        </p:spPr>
        <p:txBody>
          <a:bodyPr>
            <a:normAutofit fontScale="90000"/>
          </a:bodyPr>
          <a:lstStyle/>
          <a:p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Избирательные участки образуются для голосования и подсчета голосов избирателей. </vt:lpstr>
      <vt:lpstr>Подготовку и проведение местных выборов, защиту избирательных прав граждан осуществляют избирательные комиссии.</vt:lpstr>
      <vt:lpstr>Слайд 5</vt:lpstr>
      <vt:lpstr>  Действующий президент РФ</vt:lpstr>
      <vt:lpstr>     Что такое Конституция?</vt:lpstr>
      <vt:lpstr>Заседание государственной думы.</vt:lpstr>
      <vt:lpstr>Мы – граждане России!</vt:lpstr>
      <vt:lpstr>Участие молодежи в выборах     - это участие в выборе своего будущего!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2014-09-25T18:02:11Z</dcterms:created>
  <dcterms:modified xsi:type="dcterms:W3CDTF">2015-03-28T18:45:26Z</dcterms:modified>
</cp:coreProperties>
</file>