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4" r:id="rId3"/>
    <p:sldId id="258" r:id="rId4"/>
    <p:sldId id="259" r:id="rId5"/>
    <p:sldId id="262" r:id="rId6"/>
    <p:sldId id="275" r:id="rId7"/>
    <p:sldId id="263" r:id="rId8"/>
    <p:sldId id="264" r:id="rId9"/>
    <p:sldId id="267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E50D6-93F1-42EF-9252-EBE9528C074C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41073-3639-4A92-BB82-DD9097EF8A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0101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41073-3639-4A92-BB82-DD9097EF8A6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0223-BABF-45E5-9C49-CDA14E6DF2BF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859A-028F-4998-8707-3910CE2E0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0223-BABF-45E5-9C49-CDA14E6DF2BF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859A-028F-4998-8707-3910CE2E0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0223-BABF-45E5-9C49-CDA14E6DF2BF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859A-028F-4998-8707-3910CE2E0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0223-BABF-45E5-9C49-CDA14E6DF2BF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859A-028F-4998-8707-3910CE2E0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0223-BABF-45E5-9C49-CDA14E6DF2BF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859A-028F-4998-8707-3910CE2E0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0223-BABF-45E5-9C49-CDA14E6DF2BF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859A-028F-4998-8707-3910CE2E0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0223-BABF-45E5-9C49-CDA14E6DF2BF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859A-028F-4998-8707-3910CE2E0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0223-BABF-45E5-9C49-CDA14E6DF2BF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859A-028F-4998-8707-3910CE2E0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0223-BABF-45E5-9C49-CDA14E6DF2BF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859A-028F-4998-8707-3910CE2E0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0223-BABF-45E5-9C49-CDA14E6DF2BF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859A-028F-4998-8707-3910CE2E0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0223-BABF-45E5-9C49-CDA14E6DF2BF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859A-028F-4998-8707-3910CE2E0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C0223-BABF-45E5-9C49-CDA14E6DF2BF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9859A-028F-4998-8707-3910CE2E0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85800" y="1988839"/>
            <a:ext cx="7772400" cy="1611611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>
                <a:latin typeface="Times New Roman"/>
                <a:ea typeface="Calibri"/>
                <a:cs typeface="Times New Roman"/>
              </a:rPr>
              <a:t>«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Взаимодействие </a:t>
            </a:r>
            <a:r>
              <a:rPr lang="ru-RU" sz="2400" b="1" dirty="0" err="1">
                <a:latin typeface="Times New Roman"/>
                <a:ea typeface="Calibri"/>
                <a:cs typeface="Times New Roman"/>
              </a:rPr>
              <a:t>Сергеевского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 сельского поселения с населением в решении вопросов развития муниципального образования</a:t>
            </a:r>
            <a:r>
              <a:rPr lang="ru-RU" sz="2400" b="1" i="1" dirty="0">
                <a:latin typeface="Times New Roman"/>
                <a:ea typeface="Calibri"/>
                <a:cs typeface="Times New Roman"/>
              </a:rPr>
              <a:t>»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>
              <a:lnSpc>
                <a:spcPct val="115000"/>
              </a:lnSpc>
            </a:pP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Выполнила:  </a:t>
            </a:r>
            <a:endParaRPr lang="ru-RU" sz="1400" b="1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Савинова 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И.И., </a:t>
            </a:r>
            <a:endParaRPr lang="ru-RU" sz="1400" b="1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r"/>
            <a:r>
              <a:rPr lang="ru-RU" sz="1400" b="1" dirty="0">
                <a:solidFill>
                  <a:schemeClr val="tx1"/>
                </a:solidFill>
                <a:latin typeface="Times New Roman"/>
                <a:ea typeface="Calibri"/>
              </a:rPr>
              <a:t>                                                                    учитель истории и обществознания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Встреча с главой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Сергеевского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поселения 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Из беседы с ним я узнала,  что бюджет 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Сергеевского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поселения складывается  из налогов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Кроме этого, 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получают ещё и трансферты, размер которых определяется по результатам ежемесячного выполнения прогнозных показателей социально-экономического развития территорий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Чаще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всего жители обращаются к главе с разными вопросами: благоустройство поселения, ремонт дорог, освещение улиц, водоснабжение. Трудностью для главы поселения является: дефицит бюджета, пассивность жителей в решении вопросов развития муниципального образования. Планы на будущее: установка детской площадки на территории поселка Тойда- 1, ремонт дорог, строительство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фельшерско-акушерского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пункта.</a:t>
            </a:r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2916"/>
            <a:ext cx="979165" cy="2440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Самыми актуальными проблемами  у молодежи поселения являются: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мест для проведения досуга (нет Дома культуры, нет спортивного зала.  Это высказало 100% опрошенных);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безработица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 на территории  поселения  нет ни одного предприятия. Мнение 100% опрошенных);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употребление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алкоголя (мнение 30% опрошенных);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Таким образом, в результате исследования я выяснила, что молодежь интересуют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социально-бытовые проблемы поселения.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Заключение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 основании  изучения научно-политической литературы, проведенных социологических исследований я сделала следующие выводы: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1.Работа местного самоуправления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Сергеевского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сельского поселения эффективна, т.к. видны результаты в улучшении жизни жителей.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2.Население, проживающее на территории местных самоуправлений, постепенно начинает осознавать действенность самоуправления, на практике убеждаясь, что решение ряда проблем жизнедеятельности людей во многом зависит от них самих.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Местному самоуправлению принадлежит  важная роль в реализации соединение в единое целое интересов государства, общества и личности.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Актуальность темы: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Реформирование организации местной власти в Российской Федерации показало не только жизнеспособность местного самоуправления, но и наличие больших резервов в его развитии и совершенствовании. Местное самоуправление, представляя собой сложное явление современной социальной практики, пока еще недостаточно эффективно и не всегда востребовано обществом как самостоятельная форма народовластия.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lvl="0"/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Проблема: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 какой должна быть   деятельность местного самоуправления для улучшения  социально- экономического   развития 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Сергеевского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сельского поселения..</a:t>
            </a:r>
          </a:p>
          <a:p>
            <a:pPr lvl="0"/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Объект исследования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граждане РФ, проживающие на территории муниципального образования  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Сергеевского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сельского поселения.</a:t>
            </a:r>
          </a:p>
          <a:p>
            <a:pPr lvl="0"/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Предмет изучения: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Взаимодействие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органов местного самоуправления с населением в решении вопросов развития 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Сергеевского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сельского поселения.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фото обращение главы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Сергеевского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сельского поселения)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180" y="3717032"/>
            <a:ext cx="409575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027381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 исследовательской  работы: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 Ознакомиться с деятельностью и  организацией местной  власти, проанализировать их работу с населением.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На основе анализа сформулировать основные проблемы и определить способы их решения.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соответствии с целью исследования в работе решались следующие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-на основе теоретического анализа определить особенности социального взаимодействия в условиях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Сергеевского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поселения;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-описать социальную напряженность как форму социального взаимодействия;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-охарактеризовать органы местного самоуправления как социальный институт;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1452"/>
            <a:ext cx="3275856" cy="2209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Гипотеза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7715200" cy="4896544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жизнь на селе изменится, если органы местного самоуправления будут больше привлекать   жителей населенных пунктов для  решения существующих проблем. Взаимодействие органов местного самоуправления с населением, основанное на активном участии жителей  в решении проблем местного значения, становится фактором регулирования социальной напряженности. Основные проблемы регулирования социальной напряженности в поселении состоят в пассивности населения в местном самоуправлении, отсутствии у значительной части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граждан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информации относительно реализации своих прав и обязанностей на муниципальном уровне. 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Нерешенные проблемы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Условия жизни людей заставляют желать лучшего. Достаточно привести несколько примеров: закрытые клубы, разрушенные фермы, разбитые дороги… И таких примеров можно приводить очень много. Основной проблемой на сегодняшний день остаётся проблема неустроенных  дорог.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Капитальный ремонт дорог ведётся за счёт средств, которые остаются в ведении местных органов власти. Но наши дороги, конечно, не выдерживают никаких сравнений. Глава сельского поселения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Шишацкий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В.В. делает все необходимое для решения этой проблемы. Заверил жителей поселения в том, что в конце 2014года дороги поселка Тойда-1-я будут ремонтироваться.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7" descr="E:\Мои документы\Мои рисунки\с фотоаппарата\HPIM086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920" y="1484784"/>
            <a:ext cx="3175372" cy="23717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ea typeface="Calibri"/>
                <a:cs typeface="Times New Roman" pitchFamily="18" charset="0"/>
              </a:rPr>
              <a:t>Рассматривалась культурная программа, устанавливались отношения, проводились мероприятия, которые отражали жизнь нашего поселения.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484785"/>
            <a:ext cx="3052146" cy="20162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 descr="E:\Мои документы\Мои рисунки\с фотоаппарата\HPIM026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572" y="4314719"/>
            <a:ext cx="3030724" cy="25432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E:\Мои документы\Мои рисунки\с фотоаппарата\с фотоаппарата 30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37112"/>
            <a:ext cx="3441431" cy="24208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E:\Мои документы\Мои рисунки\с фотоаппарата\HPIM0835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492896"/>
            <a:ext cx="3265172" cy="24488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020504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Очень много внимания уделялось ветеранам Великой Отечественной войны, в честь которых проводились многие мероприятия.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D:\Мои документы\Мои рисунки\09.03.2012 18;07;35.JPG"/>
          <p:cNvPicPr>
            <a:picLocks noGrp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1340769"/>
            <a:ext cx="489654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3" descr="C:\Documents and Settings\HOME\Рабочий стол\проект\IMG_0161.JPG"/>
          <p:cNvPicPr>
            <a:picLocks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11960" y="3573016"/>
            <a:ext cx="4677580" cy="3004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467544" y="4725144"/>
            <a:ext cx="8208912" cy="1728192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Участие населения в спортивной программе осуществляется благодаря усилиям местной администрации. Большую помощь в этом вопросе оказывает школа. Ведётся работа по сотрудничеству местной администрации с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Тойдинской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СОШ, на базе сельского поселения действует футбольная команда. В 2012 году заняла 1 место в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Панинском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районе.</a:t>
            </a:r>
          </a:p>
          <a:p>
            <a:endParaRPr lang="ru-RU" dirty="0"/>
          </a:p>
        </p:txBody>
      </p:sp>
      <p:pic>
        <p:nvPicPr>
          <p:cNvPr id="1027" name="Picture 3" descr="E93D3A5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274638"/>
            <a:ext cx="4330824" cy="272231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территории поселения  расположены постройки княгини М.А Мещерской(конец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XIX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начало ХХ века), которые требуют реконструкции.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:\Documents and Settings\HOME\Рабочий стол\школа\HPIM0078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1556792"/>
            <a:ext cx="396044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E:\Мои документы\Мои рисунки\с фотоаппарата\10.03.2012 16;25;3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390" y="3212976"/>
            <a:ext cx="4139836" cy="2914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259</Words>
  <Application>Microsoft Office PowerPoint</Application>
  <PresentationFormat>Экран (4:3)</PresentationFormat>
  <Paragraphs>40</Paragraphs>
  <Slides>12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«Взаимодействие Сергеевского сельского поселения с населением в решении вопросов развития муниципального образования» </vt:lpstr>
      <vt:lpstr>Актуальность темы:  Реформирование организации местной власти в Российской Федерации показало не только жизнеспособность местного самоуправления, но и наличие больших резервов в его развитии и совершенствовании. Местное самоуправление, представляя собой сложное явление современной социальной практики, пока еще недостаточно эффективно и не всегда востребовано обществом как самостоятельная форма народовластия. </vt:lpstr>
      <vt:lpstr>Цель исследовательской  работы: </vt:lpstr>
      <vt:lpstr>Гипотеза: </vt:lpstr>
      <vt:lpstr>Нерешенные проблемы</vt:lpstr>
      <vt:lpstr>Рассматривалась культурная программа, устанавливались отношения, проводились мероприятия, которые отражали жизнь нашего поселения.</vt:lpstr>
      <vt:lpstr>Очень много внимания уделялось ветеранам Великой Отечественной войны, в честь которых проводились многие мероприятия. </vt:lpstr>
      <vt:lpstr>Слайд 8</vt:lpstr>
      <vt:lpstr>На территории поселения  расположены постройки княгини М.А Мещерской(конец XIX начало ХХ века), которые требуют реконструкции.</vt:lpstr>
      <vt:lpstr>Встреча с главой Сергеевского поселения :</vt:lpstr>
      <vt:lpstr>Самыми актуальными проблемами  у молодежи поселения являются:</vt:lpstr>
      <vt:lpstr>Заключение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21</cp:revision>
  <dcterms:created xsi:type="dcterms:W3CDTF">2014-03-25T16:27:48Z</dcterms:created>
  <dcterms:modified xsi:type="dcterms:W3CDTF">2015-03-29T08:41:06Z</dcterms:modified>
</cp:coreProperties>
</file>