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2" r:id="rId4"/>
    <p:sldId id="263" r:id="rId5"/>
    <p:sldId id="257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3E11-A3BE-437D-B065-764507CF9C1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09F42-E52D-4C7A-B679-B02D77E5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652963"/>
            <a:ext cx="1638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9900-72C0-424C-A005-A00E719D8C3E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5334-E095-4A04-973B-DA749F61A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60AAF-928A-4BC2-9D8E-8587C1C6885E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5038F6-770B-4684-8FC6-64C87A88D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6254ba198e4fd6a9673b4f50e092af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357430"/>
            <a:ext cx="1661874" cy="1857388"/>
          </a:xfrm>
          <a:prstGeom prst="rect">
            <a:avLst/>
          </a:prstGeom>
        </p:spPr>
      </p:pic>
      <p:pic>
        <p:nvPicPr>
          <p:cNvPr id="8" name="Picture 13" descr="ZP319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71480"/>
            <a:ext cx="1748696" cy="1311262"/>
          </a:xfrm>
          <a:prstGeom prst="rect">
            <a:avLst/>
          </a:prstGeom>
          <a:noFill/>
        </p:spPr>
      </p:pic>
      <p:pic>
        <p:nvPicPr>
          <p:cNvPr id="9" name="Рисунок 8" descr="001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500438"/>
            <a:ext cx="2143140" cy="1457335"/>
          </a:xfrm>
          <a:prstGeom prst="rect">
            <a:avLst/>
          </a:prstGeom>
        </p:spPr>
      </p:pic>
      <p:pic>
        <p:nvPicPr>
          <p:cNvPr id="10" name="Рисунок 9" descr="0078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928670"/>
            <a:ext cx="2857520" cy="2143140"/>
          </a:xfrm>
          <a:prstGeom prst="rect">
            <a:avLst/>
          </a:prstGeom>
        </p:spPr>
      </p:pic>
      <p:pic>
        <p:nvPicPr>
          <p:cNvPr id="11" name="Рисунок 10" descr="transporta-89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4214818"/>
            <a:ext cx="1388408" cy="142876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339752" y="1844824"/>
            <a:ext cx="385765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Учимся рисовать </a:t>
            </a:r>
            <a: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764704"/>
            <a:ext cx="1776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Изо, 4 класс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5517232"/>
            <a:ext cx="3029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Подготовила</a:t>
            </a:r>
          </a:p>
          <a:p>
            <a:r>
              <a:rPr lang="ru-RU" b="1" dirty="0" smtClean="0"/>
              <a:t>Чеканова Нина Трофимовна</a:t>
            </a:r>
          </a:p>
          <a:p>
            <a:r>
              <a:rPr lang="ru-RU" b="1" dirty="0" smtClean="0"/>
              <a:t>Учитель начальных классов</a:t>
            </a:r>
            <a:endParaRPr lang="ru-RU" b="1" dirty="0"/>
          </a:p>
        </p:txBody>
      </p:sp>
    </p:spTree>
  </p:cSld>
  <p:clrMapOvr>
    <a:masterClrMapping/>
  </p:clrMapOvr>
  <p:transition>
    <p:sndAc>
      <p:stSnd>
        <p:snd r:embed="rId2" name="Автомобили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1.09462 0.66157 " pathEditMode="relative" ptsTypes="AA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210027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Учимся рисовать 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пожарную машину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Школа\Мои документы\Downloads\пож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2662"/>
            <a:ext cx="6072198" cy="4155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Школа\Мои документы\Downloads\пож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8739" cy="6858000"/>
          </a:xfrm>
          <a:prstGeom prst="rect">
            <a:avLst/>
          </a:prstGeom>
          <a:noFill/>
        </p:spPr>
      </p:pic>
      <p:pic>
        <p:nvPicPr>
          <p:cNvPr id="5125" name="Picture 5" descr="C:\Documents and Settings\Школа\Мои документы\Downloads\пож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296" y="428604"/>
            <a:ext cx="4136704" cy="3071810"/>
          </a:xfrm>
          <a:prstGeom prst="rect">
            <a:avLst/>
          </a:prstGeom>
          <a:noFill/>
        </p:spPr>
      </p:pic>
      <p:pic>
        <p:nvPicPr>
          <p:cNvPr id="5126" name="Picture 6" descr="C:\Documents and Settings\Школа\Мои документы\Downloads\пож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2460" y="3571876"/>
            <a:ext cx="4941540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Школа\Мои документы\Downloads\пож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 шаг</a:t>
            </a:r>
            <a:endParaRPr lang="ru-RU" sz="3200" b="1" dirty="0"/>
          </a:p>
        </p:txBody>
      </p:sp>
      <p:pic>
        <p:nvPicPr>
          <p:cNvPr id="2050" name="Picture 2" descr="C:\Documents and Settings\Школа\Мои документы\Downloads\пож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6500858" cy="4868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14290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2</a:t>
            </a:r>
            <a:r>
              <a:rPr lang="ru-RU" sz="3200" b="1" dirty="0" smtClean="0"/>
              <a:t> шаг</a:t>
            </a:r>
            <a:endParaRPr lang="ru-RU" sz="3200" b="1" dirty="0"/>
          </a:p>
        </p:txBody>
      </p:sp>
      <p:pic>
        <p:nvPicPr>
          <p:cNvPr id="3074" name="Picture 2" descr="C:\Documents and Settings\Школа\Мои документы\Downloads\пож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6572296" cy="4922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14290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 шаг</a:t>
            </a:r>
            <a:endParaRPr lang="ru-RU" sz="3200" b="1" dirty="0"/>
          </a:p>
        </p:txBody>
      </p:sp>
      <p:pic>
        <p:nvPicPr>
          <p:cNvPr id="4098" name="Picture 2" descr="C:\Documents and Settings\Школа\Мои документы\Downloads\пож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5"/>
            <a:ext cx="6786610" cy="508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Школа\Мои документы\Downloads\пож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715394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ЗО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ИЗО 1</Template>
  <TotalTime>44</TotalTime>
  <Words>21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ИЗО 1</vt:lpstr>
      <vt:lpstr>Слайд 1</vt:lpstr>
      <vt:lpstr>Учимся рисовать  пожарную машину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Зареченская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рисовать. Танк</dc:title>
  <dc:creator>Зареченсчкая СОШ</dc:creator>
  <dc:description>Учимся рисовать _x000d_военную технику</dc:description>
  <cp:lastModifiedBy>Windows User</cp:lastModifiedBy>
  <cp:revision>6</cp:revision>
  <dcterms:created xsi:type="dcterms:W3CDTF">2014-02-16T11:58:39Z</dcterms:created>
  <dcterms:modified xsi:type="dcterms:W3CDTF">2015-02-24T15:44:35Z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Учимся рисовать. Танк</vt:lpwstr>
  </property>
  <property fmtid="{D5CDD505-2E9C-101B-9397-08002B2CF9AE}" pid="3" name="SlideDescription">
    <vt:lpwstr>Учимся рисовать _x000d_военную технику</vt:lpwstr>
  </property>
</Properties>
</file>