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8" r:id="rId6"/>
    <p:sldId id="261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3E11-A3BE-437D-B065-764507CF9C1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9F42-E52D-4C7A-B679-B02D77E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BA98-5E73-4ED8-9953-6F17F72678F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FAC8-B0B4-44CD-A1E0-010034E69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06B1-E7D0-4661-9FB3-D3ACBF3ABF7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7481-63B2-4AA3-B8CD-103B19391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652963"/>
            <a:ext cx="1638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9900-72C0-424C-A005-A00E719D8C3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5334-E095-4A04-973B-DA749F61A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65BE-6F57-493D-A7B2-0E7FD6F85CDD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D3DA-269F-46CF-93A1-247891A2D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05DA-59B1-4C0D-97A8-EE58A6C8559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7C97-8531-4380-84BC-1EF138D7E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627D-7E6B-44B2-9B8B-4F27E2D6B43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B25C-6652-4815-A5B5-24EE7C41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23BB-2C91-4D85-8E4A-06B7D258736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6498-B9B8-40F2-93CE-7D6EC215F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0606-35EA-4635-B69E-24B3B79BC1B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9CC4-CE6C-4131-807A-C3E333A5D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94E1-FF0C-4CFD-B3CD-308B0E46ABC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3D4E-2FD3-415E-B313-1A60E136A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A803-0BA7-4766-9683-E71A34E2A49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F9-05D4-4EBD-9785-6ED034FE7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60AAF-928A-4BC2-9D8E-8587C1C6885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5038F6-770B-4684-8FC6-64C87A88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22860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Учимся рисовать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военную технику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836712"/>
            <a:ext cx="1510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Изо, 3 класс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797152"/>
            <a:ext cx="3345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Подготовила </a:t>
            </a:r>
          </a:p>
          <a:p>
            <a:r>
              <a:rPr lang="ru-RU" sz="2000" b="1" dirty="0" smtClean="0"/>
              <a:t>Чеканова Нина Трофимовна</a:t>
            </a:r>
          </a:p>
          <a:p>
            <a:r>
              <a:rPr lang="ru-RU" sz="2000" b="1" dirty="0" smtClean="0"/>
              <a:t>Учитель начальных классов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Мои документы\Downloads\танк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Школа\Мои документы\Downloads\тан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28463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Школа\Мои документы\Downloads\тан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9918"/>
            <a:ext cx="8715436" cy="65365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215238" cy="365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4214818"/>
            <a:ext cx="184819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Танк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785786" y="571480"/>
            <a:ext cx="4214842" cy="26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3786182" y="3857628"/>
            <a:ext cx="5154325" cy="26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 шаг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3857628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2</a:t>
            </a:r>
            <a:r>
              <a:rPr lang="ru-RU" sz="3200" b="1" dirty="0" smtClean="0"/>
              <a:t> шаг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1857356" y="0"/>
            <a:ext cx="61156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0" y="3500439"/>
            <a:ext cx="63971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285728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3</a:t>
            </a:r>
            <a:r>
              <a:rPr lang="ru-RU" sz="3200" b="1" dirty="0" smtClean="0"/>
              <a:t> шаг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71475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4</a:t>
            </a:r>
            <a:r>
              <a:rPr lang="ru-RU" sz="3200" b="1" dirty="0" smtClean="0"/>
              <a:t> шаг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285728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 шаг</a:t>
            </a:r>
            <a:endParaRPr lang="ru-RU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753041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48" y="357166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 шаг</a:t>
            </a:r>
            <a:endParaRPr lang="ru-RU" sz="32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46488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ЗО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ИЗО 1</Template>
  <TotalTime>25</TotalTime>
  <Words>26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ИЗО 1</vt:lpstr>
      <vt:lpstr>Учимся рисовать  военную технику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Зареченская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рисовать  военную технику.  Танк </dc:title>
  <dc:creator>Зареченсчкая СОШ</dc:creator>
  <cp:lastModifiedBy>Windows User</cp:lastModifiedBy>
  <cp:revision>4</cp:revision>
  <dcterms:created xsi:type="dcterms:W3CDTF">2014-02-16T11:58:39Z</dcterms:created>
  <dcterms:modified xsi:type="dcterms:W3CDTF">2015-02-24T15:48:21Z</dcterms:modified>
</cp:coreProperties>
</file>