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3" r:id="rId9"/>
    <p:sldId id="274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5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91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2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08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28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7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0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3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3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6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0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7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3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6274-7847-412D-A490-0687936C1E50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9187A2-F4A2-4BEC-8095-E10822F7F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5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523" y="393392"/>
            <a:ext cx="7772400" cy="41027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Творческо- познавательный проект </a:t>
            </a:r>
            <a:r>
              <a:rPr lang="en-US" sz="3600" b="1" dirty="0" smtClean="0"/>
              <a:t>“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Сказочный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Чуковского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2-я младшая группа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9184" y="5105400"/>
            <a:ext cx="7344816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Разработала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воспитатель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группы </a:t>
            </a:r>
            <a:r>
              <a:rPr lang="ru-RU" b="1" dirty="0">
                <a:solidFill>
                  <a:schemeClr val="tx1"/>
                </a:solidFill>
              </a:rPr>
              <a:t>№ 2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Фролова И. В.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3392"/>
            <a:ext cx="763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Северное Окружное Управление Образования Департамента образования г. Москвы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ГБОУ Детский сад 1553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2181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Москва 2014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75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 </a:t>
            </a:r>
            <a:br>
              <a:rPr lang="ru-RU" dirty="0" smtClean="0"/>
            </a:br>
            <a:r>
              <a:rPr lang="ru-RU" dirty="0" smtClean="0"/>
              <a:t>( по мотивам сказки «</a:t>
            </a:r>
            <a:r>
              <a:rPr lang="ru-RU" dirty="0" err="1" smtClean="0"/>
              <a:t>Мойдодыр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756172" cy="431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7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Взаимодействие с родителями.</a:t>
            </a:r>
            <a:br>
              <a:rPr lang="ru-RU" u="sng" dirty="0" smtClean="0"/>
            </a:br>
            <a:r>
              <a:rPr lang="ru-RU" dirty="0" smtClean="0"/>
              <a:t>Организация выставки</a:t>
            </a:r>
            <a:br>
              <a:rPr lang="ru-RU" dirty="0" smtClean="0"/>
            </a:br>
            <a:r>
              <a:rPr lang="ru-RU" dirty="0" smtClean="0"/>
              <a:t> «Сказочный мир К.И. Чуковского»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364923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58" y="3933056"/>
            <a:ext cx="3595573" cy="269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2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Викторина</a:t>
            </a:r>
            <a:br>
              <a:rPr lang="ru-RU" sz="4000" dirty="0" smtClean="0"/>
            </a:br>
            <a:r>
              <a:rPr lang="ru-RU" sz="4000" dirty="0" smtClean="0"/>
              <a:t> «Путешествие в волшебный мир </a:t>
            </a:r>
            <a:br>
              <a:rPr lang="ru-RU" sz="4000" dirty="0" smtClean="0"/>
            </a:br>
            <a:r>
              <a:rPr lang="ru-RU" sz="4000" dirty="0" smtClean="0"/>
              <a:t>сказок К.И. Чуковского»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7" y="2111396"/>
            <a:ext cx="2779395" cy="20840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4" y="4221088"/>
            <a:ext cx="2779395" cy="2084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779395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Проведенный </a:t>
            </a:r>
            <a:r>
              <a:rPr lang="ru-RU" dirty="0"/>
              <a:t>проект позволил подтвердить правомерность подходов к процессу речевого развития младших дошкольников посредством сказки, что является одной из насущных проблем современной педагогики.</a:t>
            </a:r>
          </a:p>
          <a:p>
            <a:pPr marL="0" indent="0">
              <a:buNone/>
            </a:pPr>
            <a:r>
              <a:rPr lang="ru-RU" dirty="0"/>
              <a:t>В данном проекте нашло подтверждение то, что совокупность различных методов и приемов, предметная среда, общение являются внутренними движущими силами речевого и умственного развития младших дошкольников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5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963" y="2420888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 детей повысился уровень знаний о сказках, умение узнавать сказки, определять ее героев и отношения между ними; понимание детьми сказки; способность понимать связь между событиями и строить умозаключения; повысилась речевая активность. Использование сказки способствовало совершенствованию звуковой стороны речи в сфере произношения, восприятия и выразительности; творческому развитию детей, эмоциональной отзывчивости; расширению словарного запаса.</a:t>
            </a:r>
            <a:r>
              <a:rPr lang="ru-RU" b="1" dirty="0" smtClean="0"/>
              <a:t>            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9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8229600" cy="1143000"/>
          </a:xfrm>
          <a:noFill/>
          <a:ln cap="rnd"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348880"/>
            <a:ext cx="3240360" cy="42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Корней Иванович Чуковский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78" y="2133600"/>
            <a:ext cx="2689144" cy="3778250"/>
          </a:xfrm>
        </p:spPr>
      </p:pic>
    </p:spTree>
    <p:extLst>
      <p:ext uri="{BB962C8B-B14F-4D97-AF65-F5344CB8AC3E}">
        <p14:creationId xmlns:p14="http://schemas.microsoft.com/office/powerpoint/2010/main" val="18233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«Подари книгу</a:t>
            </a:r>
            <a:br>
              <a:rPr lang="ru-RU" dirty="0" smtClean="0"/>
            </a:br>
            <a:r>
              <a:rPr lang="ru-RU" dirty="0" smtClean="0"/>
              <a:t> К.И. Чуковского группе»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503">
            <a:off x="395536" y="1916832"/>
            <a:ext cx="2084070" cy="2779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2084070" cy="2779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765">
            <a:off x="5940152" y="2276872"/>
            <a:ext cx="2084070" cy="2779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1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Выставка </a:t>
            </a:r>
            <a:r>
              <a:rPr lang="ru-RU" dirty="0" smtClean="0"/>
              <a:t>книг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3236198" cy="431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0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«Творчество К.И. Чуковского»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761956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7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426170"/>
          </a:xfrm>
        </p:spPr>
        <p:txBody>
          <a:bodyPr>
            <a:normAutofit/>
          </a:bodyPr>
          <a:lstStyle/>
          <a:p>
            <a:r>
              <a:rPr lang="ru-RU" dirty="0"/>
              <a:t>Знакомство детей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книгами К.И. </a:t>
            </a:r>
            <a:r>
              <a:rPr lang="ru-RU" dirty="0" smtClean="0"/>
              <a:t>Чуковского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2755669" cy="367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11422"/>
            <a:ext cx="3536332" cy="265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696" y="293446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Игровая </a:t>
            </a:r>
            <a:r>
              <a:rPr lang="ru-RU" dirty="0" smtClean="0"/>
              <a:t>деятельность.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Подвижная игра «Из какой сказки предмет</a:t>
            </a:r>
            <a:r>
              <a:rPr lang="ru-RU" dirty="0" smtClean="0"/>
              <a:t>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032448" cy="316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219884" cy="316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12894"/>
            <a:ext cx="8229600" cy="1858218"/>
          </a:xfrm>
        </p:spPr>
        <p:txBody>
          <a:bodyPr>
            <a:normAutofit/>
          </a:bodyPr>
          <a:lstStyle/>
          <a:p>
            <a:r>
              <a:rPr lang="ru-RU" u="sng" dirty="0"/>
              <a:t>Игровая </a:t>
            </a:r>
            <a:r>
              <a:rPr lang="ru-RU" u="sng" dirty="0" smtClean="0"/>
              <a:t>деятельность.</a:t>
            </a:r>
            <a:r>
              <a:rPr lang="ru-RU" u="sng" dirty="0"/>
              <a:t/>
            </a:r>
            <a:br>
              <a:rPr lang="ru-RU" u="sng" dirty="0"/>
            </a:br>
            <a:r>
              <a:rPr lang="ru-RU" dirty="0"/>
              <a:t>Игра «Угадай, к какой сказке иллюстрация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9261"/>
            <a:ext cx="4896544" cy="359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9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Продуктивная </a:t>
            </a:r>
            <a:r>
              <a:rPr lang="ru-RU" u="sng" dirty="0" smtClean="0"/>
              <a:t>деятельность.</a:t>
            </a:r>
            <a:r>
              <a:rPr lang="ru-RU" u="sng" dirty="0"/>
              <a:t/>
            </a:r>
            <a:br>
              <a:rPr lang="ru-RU" u="sng" dirty="0"/>
            </a:br>
            <a:r>
              <a:rPr lang="ru-RU" dirty="0"/>
              <a:t>Лепка «Посуда»  (по мотивам сказки «</a:t>
            </a:r>
            <a:r>
              <a:rPr lang="ru-RU" dirty="0" err="1"/>
              <a:t>Федорино</a:t>
            </a:r>
            <a:r>
              <a:rPr lang="ru-RU" dirty="0"/>
              <a:t> горе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4536504" cy="340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8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</TotalTime>
  <Words>189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Творческо- познавательный проект “Сказочный мир  К. И. Чуковского”  2-я младшая группа  часть 2</vt:lpstr>
      <vt:lpstr>Корней Иванович Чуковский</vt:lpstr>
      <vt:lpstr>Акция «Подари книгу  К.И. Чуковского группе» </vt:lpstr>
      <vt:lpstr>Выставка книг</vt:lpstr>
      <vt:lpstr>Беседа «Творчество К.И. Чуковского» </vt:lpstr>
      <vt:lpstr>Знакомство детей  с книгами К.И. Чуковского</vt:lpstr>
      <vt:lpstr>Игровая деятельность. Подвижная игра «Из какой сказки предмет?»</vt:lpstr>
      <vt:lpstr>Игровая деятельность. Игра «Угадай, к какой сказке иллюстрация»</vt:lpstr>
      <vt:lpstr>Продуктивная деятельность. Лепка «Посуда»  (по мотивам сказки «Федорино горе»)</vt:lpstr>
      <vt:lpstr>Коллективная работа  ( по мотивам сказки «Мойдодыр»)</vt:lpstr>
      <vt:lpstr>Взаимодействие с родителями. Организация выставки  «Сказочный мир К.И. Чуковского»</vt:lpstr>
      <vt:lpstr>Викторина  «Путешествие в волшебный мир  сказок К.И. Чуковского»</vt:lpstr>
      <vt:lpstr>Результаты</vt:lpstr>
      <vt:lpstr>Презентация PowerPoint</vt:lpstr>
      <vt:lpstr>Спасибо за внимание </vt:lpstr>
    </vt:vector>
  </TitlesOfParts>
  <Company>1678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Творческо- познавательный проект  Сказочный мир К. И. Чуковского</dc:title>
  <dc:creator>Туркин</dc:creator>
  <cp:lastModifiedBy>Елизавета Печковская</cp:lastModifiedBy>
  <cp:revision>31</cp:revision>
  <dcterms:created xsi:type="dcterms:W3CDTF">2014-04-27T14:12:43Z</dcterms:created>
  <dcterms:modified xsi:type="dcterms:W3CDTF">2015-05-04T18:11:19Z</dcterms:modified>
</cp:coreProperties>
</file>