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9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0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45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0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88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7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3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1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1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0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3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3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9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005" y="138560"/>
            <a:ext cx="7846232" cy="13778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231" y="409017"/>
            <a:ext cx="7968163" cy="43712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2778" y="4540419"/>
            <a:ext cx="7395089" cy="17862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3290" y="6041200"/>
            <a:ext cx="199966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59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482" y="177196"/>
            <a:ext cx="6773243" cy="13778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539" y="866103"/>
            <a:ext cx="8364437" cy="562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2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505" y="402073"/>
            <a:ext cx="8272989" cy="60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0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Мы предположили, что приобщение детей к сказке, совершенствует ум ребенка,  помогает овладеть речью, познавать окружающий мир, развивает устойчивый интерес к сказке.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663" y="473411"/>
            <a:ext cx="6773243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5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507" y="241590"/>
            <a:ext cx="6773243" cy="137781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22243" y="1912295"/>
            <a:ext cx="795055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Познакомить детей с творчеством К. И. Чуковского.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Показать детям удивительный мир сказок, их мудрость и красоту.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мышление, речь, воображение, память, внимание.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Способствовать воспитанию устойчивого интереса к книге.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Воспитывать веру в добро и любовь, в торжество над злом.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умственные, коммуникативные, познавательные и творческие способности детей.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форме викторины вспомнить, повторить и закрепить содержание сказок К. И. Чуковского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9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665" y="563563"/>
            <a:ext cx="6773243" cy="13778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488" y="1475062"/>
            <a:ext cx="7792332" cy="459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79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718002"/>
            <a:ext cx="6096000" cy="5421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b="1" i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Развивающие: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умственные и познавательные способности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коммуникативные способности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любознательность, умственную активность, внимание и память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интерес к художественной литературе, умение чувствовать красоту и выразительность языка произведений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творческие способности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Развивать художественно-речевые исполнительские навыки при чтении отрывков из произведений К. И. Чуковского, в драматизации (эмоциональность, выразительность исполнений)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Развитие свободной творческой личности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5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u="sng" dirty="0"/>
              <a:t>Воспитательные:</a:t>
            </a:r>
            <a:endParaRPr lang="ru-RU" dirty="0"/>
          </a:p>
          <a:p>
            <a:pPr lvl="0"/>
            <a:r>
              <a:rPr lang="ru-RU" dirty="0"/>
              <a:t>На произведениях К. И. Чуковского показать, что добро побеждает зло</a:t>
            </a:r>
          </a:p>
          <a:p>
            <a:pPr lvl="0"/>
            <a:r>
              <a:rPr lang="ru-RU" dirty="0"/>
              <a:t>Воспитывать чувство сострадания к слабым и беззащитным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9465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188</Words>
  <Application>Microsoft Office PowerPoint</Application>
  <PresentationFormat>Широкоэкранный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Елизавета Печковская</dc:creator>
  <cp:lastModifiedBy>Елизавета Печковская</cp:lastModifiedBy>
  <cp:revision>3</cp:revision>
  <dcterms:created xsi:type="dcterms:W3CDTF">2015-05-04T17:02:30Z</dcterms:created>
  <dcterms:modified xsi:type="dcterms:W3CDTF">2015-05-04T17:22:57Z</dcterms:modified>
</cp:coreProperties>
</file>