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3" r:id="rId3"/>
    <p:sldId id="267" r:id="rId4"/>
    <p:sldId id="264" r:id="rId5"/>
    <p:sldId id="265" r:id="rId6"/>
    <p:sldId id="268" r:id="rId7"/>
    <p:sldId id="269" r:id="rId8"/>
    <p:sldId id="270" r:id="rId9"/>
    <p:sldId id="271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01753-42E2-431A-B2F2-72A869D3C701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55B44-65BA-4662-A16E-49A19424F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909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55B44-65BA-4662-A16E-49A19424F1F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20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55B44-65BA-4662-A16E-49A19424F1F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20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55B44-65BA-4662-A16E-49A19424F1F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757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like=http://img-fotki.yandex.ru/get/4601/milkamilkina.66/0_661fd_277dfea5_XL.jpg&amp;p=2&amp;text=%D0%BF%D0%BE%D0%BB%D1%8F%D0%BD%D0%BA%D0%B0%20%D1%81%20%D1%82%D1%80%D0%BE%D0%BF%D0%B8%D0%BD%D0%BA%D0%BE%D0%B9&amp;pos=62&amp;uinfo=ww-1349-wh-673-fw-1307-fh-467-pd-1&amp;rpt=simage&amp;img_url=http://www.izuminki.com/manager_content/images/yaponskie-pejzazhi/14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illion-wallpapers.ru/wallpaper/cvetushhie-polyany/id/43740/-&#1082;&#1072;&#1088;&#1090;&#1080;&#1085;&#1082;&#1072;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like=http://img-fotki.yandex.ru/get/4601/milkamilkina.66/0_661fd_277dfea5_XL.jpg&amp;p=2&amp;text=%D0%BF%D0%BE%D0%BB%D1%8F%D0%BD%D0%BA%D0%B0%20%D1%81%20%D1%82%D1%80%D0%BE%D0%BF%D0%B8%D0%BD%D0%BA%D0%BE%D0%B9&amp;pos=62&amp;uinfo=ww-1349-wh-673-fw-1307-fh-467-pd-1&amp;rpt=simage&amp;img_url=http://www.izuminki.com/manager_content/images/yaponskie-pejzazhi/14.jpg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like=http://img-fotki.yandex.ru/get/4601/milkamilkina.66/0_661fd_277dfea5_XL.jpg&amp;p=2&amp;text=%D0%BF%D0%BE%D0%BB%D1%8F%D0%BD%D0%BA%D0%B0%20%D1%81%20%D1%82%D1%80%D0%BE%D0%BF%D0%B8%D0%BD%D0%BA%D0%BE%D0%B9&amp;pos=62&amp;uinfo=ww-1349-wh-673-fw-1307-fh-467-pd-1&amp;rpt=simage&amp;img_url=http://www.izuminki.com/manager_content/images/yaponskie-pejzazhi/14.jpg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like=http://img-fotki.yandex.ru/get/4601/milkamilkina.66/0_661fd_277dfea5_XL.jpg&amp;p=2&amp;text=%D0%BF%D0%BE%D0%BB%D1%8F%D0%BD%D0%BA%D0%B0%20%D1%81%20%D1%82%D1%80%D0%BE%D0%BF%D0%B8%D0%BD%D0%BA%D0%BE%D0%B9&amp;pos=62&amp;uinfo=ww-1349-wh-673-fw-1307-fh-467-pd-1&amp;rpt=simage&amp;img_url=http://www.izuminki.com/manager_content/images/yaponskie-pejzazhi/14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like=http://img-fotki.yandex.ru/get/4601/milkamilkina.66/0_661fd_277dfea5_XL.jpg&amp;p=2&amp;text=%D0%BF%D0%BE%D0%BB%D1%8F%D0%BD%D0%BA%D0%B0%20%D1%81%20%D1%82%D1%80%D0%BE%D0%BF%D0%B8%D0%BD%D0%BA%D0%BE%D0%B9&amp;pos=62&amp;uinfo=ww-1349-wh-673-fw-1307-fh-467-pd-1&amp;rpt=simage&amp;img_url=http://www.izuminki.com/manager_content/images/yaponskie-pejzazhi/14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like=http://img-fotki.yandex.ru/get/4601/milkamilkina.66/0_661fd_277dfea5_XL.jpg&amp;p=2&amp;text=%D0%BF%D0%BE%D0%BB%D1%8F%D0%BD%D0%BA%D0%B0%20%D1%81%20%D1%82%D1%80%D0%BE%D0%BF%D0%B8%D0%BD%D0%BA%D0%BE%D0%B9&amp;pos=62&amp;uinfo=ww-1349-wh-673-fw-1307-fh-467-pd-1&amp;rpt=simage&amp;img_url=http://www.izuminki.com/manager_content/images/yaponskie-pejzazhi/14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like=http://img-fotki.yandex.ru/get/4601/milkamilkina.66/0_661fd_277dfea5_XL.jpg&amp;p=2&amp;text=%D0%BF%D0%BE%D0%BB%D1%8F%D0%BD%D0%BA%D0%B0%20%D1%81%20%D1%82%D1%80%D0%BE%D0%BF%D0%B8%D0%BD%D0%BA%D0%BE%D0%B9&amp;pos=62&amp;uinfo=ww-1349-wh-673-fw-1307-fh-467-pd-1&amp;rpt=simage&amp;img_url=http://www.izuminki.com/manager_content/images/yaponskie-pejzazhi/14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9&amp;text=%D0%B7%D0%BD%D0%B0%D0%BA%D0%B8%20%D0%B4%D0%BE%D1%80%D0%BE%D0%B6%D0%BD%D0%BE%D0%B3%D0%BE%20%D0%B4%D0%B2%D0%B8%D0%B6%D0%B5%D0%BD%D0%B8%D1%8F&amp;fp=9&amp;pos=296&amp;uinfo=ww-1349-wh-673-fw-1124-fh-467-pd-1&amp;rpt=simage&amp;img_url=http://www.vodish.ru/i/_/sign/6.4.gif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9&amp;text=%D0%B7%D0%BD%D0%B0%D0%BA%D0%B8%20%D0%B4%D0%BE%D1%80%D0%BE%D0%B6%D0%BD%D0%BE%D0%B3%D0%BE%20%D0%B4%D0%B2%D0%B8%D0%B6%D0%B5%D0%BD%D0%B8%D1%8F&amp;fp=9&amp;pos=296&amp;uinfo=ww-1349-wh-673-fw-1124-fh-467-pd-1&amp;rpt=simage&amp;img_url=http://www.vodish.ru/i/_/sign/6.4.gi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images.yandex.ru/yandsearch?p=3&amp;text=%D0%B8%D0%B3%D1%80%D1%83%D1%88%D0%B5%D1%87%D0%BD%D1%8B%D0%B5%20%D0%BC%D0%B0%D1%88%D0%B8%D0%BD%D1%8B&amp;fp=3&amp;pos=118&amp;uinfo=ww-1349-wh-673-fw-1124-fh-467-pd-1&amp;rpt=simage&amp;img_url=http://www.bawi.ru/images/resize/170-130-igrushechnye_mashinki.jpg" TargetMode="Externa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g0.liveinternet.ru/images/attach/c/8/101/186/101186986_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" y="0"/>
            <a:ext cx="914707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37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/</a:t>
            </a:r>
            <a:r>
              <a:rPr lang="en-US" dirty="0">
                <a:hlinkClick r:id="rId2"/>
              </a:rPr>
              <a:t>http://million-wallpapers.ru/wallpaper/cvetushhie-polyany/id/43740</a:t>
            </a:r>
            <a:r>
              <a:rPr lang="ru-RU" dirty="0" smtClean="0">
                <a:hlinkClick r:id="rId2"/>
              </a:rPr>
              <a:t>                                     </a:t>
            </a:r>
            <a:r>
              <a:rPr lang="ru-RU" smtClean="0">
                <a:hlinkClick r:id="rId2"/>
              </a:rPr>
              <a:t>картинка</a:t>
            </a:r>
            <a:r>
              <a:rPr lang="ru-RU" smtClean="0"/>
              <a:t>  -картинка </a:t>
            </a:r>
            <a:r>
              <a:rPr lang="ru-RU" dirty="0" smtClean="0"/>
              <a:t>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79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Picture 2" descr="http://img0.liveinternet.ru/images/attach/c/8/101/186/101186986_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" y="0"/>
            <a:ext cx="914707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4" name="Группа 153"/>
          <p:cNvGrpSpPr/>
          <p:nvPr/>
        </p:nvGrpSpPr>
        <p:grpSpPr>
          <a:xfrm>
            <a:off x="1497799" y="3098990"/>
            <a:ext cx="1300455" cy="1295230"/>
            <a:chOff x="1461476" y="3114871"/>
            <a:chExt cx="1300455" cy="1295230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533020" y="4010199"/>
              <a:ext cx="1179746" cy="399902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533020" y="3607410"/>
              <a:ext cx="1179746" cy="399902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0" name="AutoShape 3" descr="Дранка"/>
            <p:cNvSpPr>
              <a:spLocks noChangeArrowheads="1"/>
            </p:cNvSpPr>
            <p:nvPr/>
          </p:nvSpPr>
          <p:spPr bwMode="auto">
            <a:xfrm>
              <a:off x="1461476" y="3114871"/>
              <a:ext cx="1300455" cy="462996"/>
            </a:xfrm>
            <a:prstGeom prst="triangle">
              <a:avLst>
                <a:gd name="adj" fmla="val 50000"/>
              </a:avLst>
            </a:prstGeom>
            <a:blipFill>
              <a:blip r:embed="rId6"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5FF65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cxnSp>
          <p:nvCxnSpPr>
            <p:cNvPr id="11" name="Прямая соединительная линия 10"/>
            <p:cNvCxnSpPr>
              <a:stCxn id="9" idx="0"/>
            </p:cNvCxnSpPr>
            <p:nvPr/>
          </p:nvCxnSpPr>
          <p:spPr>
            <a:xfrm>
              <a:off x="2122893" y="3607410"/>
              <a:ext cx="1" cy="80269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0" name="Группа 109"/>
            <p:cNvGrpSpPr/>
            <p:nvPr/>
          </p:nvGrpSpPr>
          <p:grpSpPr>
            <a:xfrm>
              <a:off x="1922220" y="3222880"/>
              <a:ext cx="401347" cy="354987"/>
              <a:chOff x="685836" y="5556872"/>
              <a:chExt cx="401347" cy="400110"/>
            </a:xfrm>
          </p:grpSpPr>
          <p:sp>
            <p:nvSpPr>
              <p:cNvPr id="111" name="Овал 110"/>
              <p:cNvSpPr/>
              <p:nvPr/>
            </p:nvSpPr>
            <p:spPr>
              <a:xfrm>
                <a:off x="685836" y="5604430"/>
                <a:ext cx="401347" cy="35255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718868" y="5556872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</p:grpSp>
      <p:grpSp>
        <p:nvGrpSpPr>
          <p:cNvPr id="138" name="Группа 137"/>
          <p:cNvGrpSpPr/>
          <p:nvPr/>
        </p:nvGrpSpPr>
        <p:grpSpPr>
          <a:xfrm>
            <a:off x="3000070" y="2534226"/>
            <a:ext cx="1098629" cy="1499633"/>
            <a:chOff x="3117037" y="2854501"/>
            <a:chExt cx="1152099" cy="1760557"/>
          </a:xfrm>
        </p:grpSpPr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3170506" y="4192354"/>
              <a:ext cx="1045160" cy="422704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3170506" y="3769650"/>
              <a:ext cx="1045160" cy="422704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3170506" y="3343896"/>
              <a:ext cx="1045160" cy="422704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20" name="AutoShape 3" descr="Дранка"/>
            <p:cNvSpPr>
              <a:spLocks noChangeArrowheads="1"/>
            </p:cNvSpPr>
            <p:nvPr/>
          </p:nvSpPr>
          <p:spPr bwMode="auto">
            <a:xfrm>
              <a:off x="3117037" y="2854501"/>
              <a:ext cx="1152099" cy="489395"/>
            </a:xfrm>
            <a:prstGeom prst="triangle">
              <a:avLst>
                <a:gd name="adj" fmla="val 50000"/>
              </a:avLst>
            </a:prstGeom>
            <a:blipFill>
              <a:blip r:embed="rId6"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5FF65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cxnSp>
          <p:nvCxnSpPr>
            <p:cNvPr id="21" name="Прямая соединительная линия 20"/>
            <p:cNvCxnSpPr>
              <a:stCxn id="19" idx="0"/>
            </p:cNvCxnSpPr>
            <p:nvPr/>
          </p:nvCxnSpPr>
          <p:spPr>
            <a:xfrm>
              <a:off x="3693086" y="3343896"/>
              <a:ext cx="1" cy="127116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Группа 127"/>
            <p:cNvGrpSpPr/>
            <p:nvPr/>
          </p:nvGrpSpPr>
          <p:grpSpPr>
            <a:xfrm>
              <a:off x="3492413" y="2943786"/>
              <a:ext cx="401347" cy="400110"/>
              <a:chOff x="685836" y="5556872"/>
              <a:chExt cx="401347" cy="400110"/>
            </a:xfrm>
          </p:grpSpPr>
          <p:sp>
            <p:nvSpPr>
              <p:cNvPr id="129" name="Овал 128"/>
              <p:cNvSpPr/>
              <p:nvPr/>
            </p:nvSpPr>
            <p:spPr>
              <a:xfrm>
                <a:off x="685836" y="5604430"/>
                <a:ext cx="401347" cy="35255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718868" y="5556872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ru-RU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42" name="Волна 141"/>
          <p:cNvSpPr/>
          <p:nvPr/>
        </p:nvSpPr>
        <p:spPr>
          <a:xfrm>
            <a:off x="0" y="5900319"/>
            <a:ext cx="9215105" cy="1109012"/>
          </a:xfrm>
          <a:prstGeom prst="wave">
            <a:avLst/>
          </a:prstGeom>
          <a:blipFill>
            <a:blip r:embed="rId7"/>
            <a:tile tx="0" ty="0" sx="100000" sy="100000" flip="none" algn="tl"/>
          </a:blip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Волна 142"/>
          <p:cNvSpPr/>
          <p:nvPr/>
        </p:nvSpPr>
        <p:spPr>
          <a:xfrm rot="21040441">
            <a:off x="6384569" y="2684909"/>
            <a:ext cx="2866249" cy="890269"/>
          </a:xfrm>
          <a:prstGeom prst="wave">
            <a:avLst/>
          </a:prstGeom>
          <a:blipFill>
            <a:blip r:embed="rId7"/>
            <a:tile tx="0" ty="0" sx="100000" sy="100000" flip="none" algn="tl"/>
          </a:blip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5" name="Группа 154"/>
          <p:cNvGrpSpPr/>
          <p:nvPr/>
        </p:nvGrpSpPr>
        <p:grpSpPr>
          <a:xfrm>
            <a:off x="0" y="4033859"/>
            <a:ext cx="1314834" cy="991372"/>
            <a:chOff x="0" y="4033859"/>
            <a:chExt cx="1314834" cy="991372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61021" y="4565788"/>
              <a:ext cx="1192790" cy="45944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r>
                <a:rPr lang="ru-RU" sz="20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 1        1</a:t>
              </a:r>
              <a:endPara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" name="AutoShape 3" descr="Дранка"/>
            <p:cNvSpPr>
              <a:spLocks noChangeArrowheads="1"/>
            </p:cNvSpPr>
            <p:nvPr/>
          </p:nvSpPr>
          <p:spPr bwMode="auto">
            <a:xfrm>
              <a:off x="0" y="4033859"/>
              <a:ext cx="1314834" cy="531929"/>
            </a:xfrm>
            <a:prstGeom prst="triangle">
              <a:avLst>
                <a:gd name="adj" fmla="val 50000"/>
              </a:avLst>
            </a:prstGeom>
            <a:blipFill>
              <a:blip r:embed="rId6"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5FF65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cxnSp>
          <p:nvCxnSpPr>
            <p:cNvPr id="6" name="Прямая соединительная линия 5"/>
            <p:cNvCxnSpPr>
              <a:stCxn id="3" idx="0"/>
              <a:endCxn id="3" idx="2"/>
            </p:cNvCxnSpPr>
            <p:nvPr/>
          </p:nvCxnSpPr>
          <p:spPr>
            <a:xfrm>
              <a:off x="657416" y="4565788"/>
              <a:ext cx="0" cy="45944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1" name="Группа 150"/>
            <p:cNvGrpSpPr/>
            <p:nvPr/>
          </p:nvGrpSpPr>
          <p:grpSpPr>
            <a:xfrm>
              <a:off x="456743" y="4181985"/>
              <a:ext cx="401347" cy="400110"/>
              <a:chOff x="685836" y="5556872"/>
              <a:chExt cx="401347" cy="450969"/>
            </a:xfrm>
          </p:grpSpPr>
          <p:sp>
            <p:nvSpPr>
              <p:cNvPr id="152" name="Овал 151"/>
              <p:cNvSpPr/>
              <p:nvPr/>
            </p:nvSpPr>
            <p:spPr>
              <a:xfrm>
                <a:off x="685836" y="5604430"/>
                <a:ext cx="401347" cy="35255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718868" y="5556872"/>
                <a:ext cx="312906" cy="450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72" name="Прямоугольник 171"/>
          <p:cNvSpPr/>
          <p:nvPr/>
        </p:nvSpPr>
        <p:spPr>
          <a:xfrm>
            <a:off x="1720635" y="362498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1        2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1720635" y="399431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      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75" name="Прямоугольник 174"/>
          <p:cNvSpPr/>
          <p:nvPr/>
        </p:nvSpPr>
        <p:spPr>
          <a:xfrm>
            <a:off x="3119325" y="2944413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1       3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3145272" y="3313745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2       2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3114937" y="3683077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     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217" name="Группа 216"/>
          <p:cNvGrpSpPr/>
          <p:nvPr/>
        </p:nvGrpSpPr>
        <p:grpSpPr>
          <a:xfrm>
            <a:off x="7403467" y="55691"/>
            <a:ext cx="1352095" cy="3193503"/>
            <a:chOff x="7325601" y="146338"/>
            <a:chExt cx="1352095" cy="3193503"/>
          </a:xfrm>
        </p:grpSpPr>
        <p:grpSp>
          <p:nvGrpSpPr>
            <p:cNvPr id="204" name="Группа 203"/>
            <p:cNvGrpSpPr/>
            <p:nvPr/>
          </p:nvGrpSpPr>
          <p:grpSpPr>
            <a:xfrm>
              <a:off x="7407116" y="575105"/>
              <a:ext cx="588896" cy="2764736"/>
              <a:chOff x="7407116" y="575105"/>
              <a:chExt cx="588896" cy="2764736"/>
            </a:xfrm>
          </p:grpSpPr>
          <p:grpSp>
            <p:nvGrpSpPr>
              <p:cNvPr id="98" name="Группа 97"/>
              <p:cNvGrpSpPr/>
              <p:nvPr/>
            </p:nvGrpSpPr>
            <p:grpSpPr>
              <a:xfrm>
                <a:off x="7407116" y="2646221"/>
                <a:ext cx="587322" cy="693620"/>
                <a:chOff x="7657552" y="4557430"/>
                <a:chExt cx="1208764" cy="1247208"/>
              </a:xfrm>
            </p:grpSpPr>
            <p:sp>
              <p:nvSpPr>
                <p:cNvPr id="64" name="Rectangle 5"/>
                <p:cNvSpPr>
                  <a:spLocks noChangeArrowheads="1"/>
                </p:cNvSpPr>
                <p:nvPr/>
              </p:nvSpPr>
              <p:spPr bwMode="auto">
                <a:xfrm>
                  <a:off x="7657552" y="5174316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8</a:t>
                  </a:r>
                  <a:endParaRPr lang="ru-RU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5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4557430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7</a:t>
                  </a:r>
                  <a:endParaRPr lang="ru-RU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32" name="Группа 31"/>
              <p:cNvGrpSpPr/>
              <p:nvPr/>
            </p:nvGrpSpPr>
            <p:grpSpPr>
              <a:xfrm>
                <a:off x="7407716" y="1629274"/>
                <a:ext cx="586434" cy="1054168"/>
                <a:chOff x="7658144" y="833329"/>
                <a:chExt cx="1208172" cy="1895514"/>
              </a:xfrm>
            </p:grpSpPr>
            <p:sp>
              <p:nvSpPr>
                <p:cNvPr id="33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2098521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6</a:t>
                  </a:r>
                  <a:endParaRPr lang="ru-RU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146819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5</a:t>
                  </a:r>
                  <a:endParaRPr lang="ru-RU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83332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4</a:t>
                  </a:r>
                  <a:endParaRPr lang="ru-RU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31" name="Группа 30"/>
              <p:cNvGrpSpPr/>
              <p:nvPr/>
            </p:nvGrpSpPr>
            <p:grpSpPr>
              <a:xfrm>
                <a:off x="7407715" y="575105"/>
                <a:ext cx="588297" cy="1054168"/>
                <a:chOff x="7658144" y="833329"/>
                <a:chExt cx="1208172" cy="1895514"/>
              </a:xfrm>
            </p:grpSpPr>
            <p:sp>
              <p:nvSpPr>
                <p:cNvPr id="26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2098521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i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3</a:t>
                  </a:r>
                  <a:endParaRPr lang="ru-RU" sz="20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7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146819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2</a:t>
                  </a:r>
                  <a:endParaRPr lang="ru-RU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8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83332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1</a:t>
                  </a:r>
                  <a:endParaRPr lang="ru-RU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205" name="Группа 204"/>
            <p:cNvGrpSpPr/>
            <p:nvPr/>
          </p:nvGrpSpPr>
          <p:grpSpPr>
            <a:xfrm>
              <a:off x="7996012" y="536135"/>
              <a:ext cx="588897" cy="2803706"/>
              <a:chOff x="7407116" y="575105"/>
              <a:chExt cx="588897" cy="2764736"/>
            </a:xfrm>
          </p:grpSpPr>
          <p:grpSp>
            <p:nvGrpSpPr>
              <p:cNvPr id="206" name="Группа 205"/>
              <p:cNvGrpSpPr/>
              <p:nvPr/>
            </p:nvGrpSpPr>
            <p:grpSpPr>
              <a:xfrm>
                <a:off x="7407116" y="2646221"/>
                <a:ext cx="587322" cy="693620"/>
                <a:chOff x="7657552" y="4557430"/>
                <a:chExt cx="1208764" cy="1247208"/>
              </a:xfrm>
            </p:grpSpPr>
            <p:sp>
              <p:nvSpPr>
                <p:cNvPr id="215" name="Rectangle 5"/>
                <p:cNvSpPr>
                  <a:spLocks noChangeArrowheads="1"/>
                </p:cNvSpPr>
                <p:nvPr/>
              </p:nvSpPr>
              <p:spPr bwMode="auto">
                <a:xfrm>
                  <a:off x="7657552" y="5174316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216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4557430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07" name="Группа 206"/>
              <p:cNvGrpSpPr/>
              <p:nvPr/>
            </p:nvGrpSpPr>
            <p:grpSpPr>
              <a:xfrm>
                <a:off x="7407716" y="1629274"/>
                <a:ext cx="586434" cy="1054168"/>
                <a:chOff x="7658144" y="833329"/>
                <a:chExt cx="1208172" cy="1895514"/>
              </a:xfrm>
            </p:grpSpPr>
            <p:sp>
              <p:nvSpPr>
                <p:cNvPr id="212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2098521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213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146819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214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83332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08" name="Группа 207"/>
              <p:cNvGrpSpPr/>
              <p:nvPr/>
            </p:nvGrpSpPr>
            <p:grpSpPr>
              <a:xfrm>
                <a:off x="7407715" y="575105"/>
                <a:ext cx="588298" cy="1054166"/>
                <a:chOff x="7658144" y="833331"/>
                <a:chExt cx="1208174" cy="1895512"/>
              </a:xfrm>
            </p:grpSpPr>
            <p:sp>
              <p:nvSpPr>
                <p:cNvPr id="209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2098521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210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146819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211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6" y="833331"/>
                  <a:ext cx="1208172" cy="630321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29" name="AutoShape 3" descr="Дранка"/>
            <p:cNvSpPr>
              <a:spLocks noChangeArrowheads="1"/>
            </p:cNvSpPr>
            <p:nvPr/>
          </p:nvSpPr>
          <p:spPr bwMode="auto">
            <a:xfrm>
              <a:off x="7325601" y="146338"/>
              <a:ext cx="1352095" cy="405852"/>
            </a:xfrm>
            <a:prstGeom prst="triangle">
              <a:avLst>
                <a:gd name="adj" fmla="val 50000"/>
              </a:avLst>
            </a:prstGeom>
            <a:blipFill>
              <a:blip r:embed="rId6"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5FF65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157" name="Группа 156"/>
            <p:cNvGrpSpPr/>
            <p:nvPr/>
          </p:nvGrpSpPr>
          <p:grpSpPr>
            <a:xfrm>
              <a:off x="7793764" y="178220"/>
              <a:ext cx="401347" cy="400110"/>
              <a:chOff x="685836" y="5556872"/>
              <a:chExt cx="401347" cy="450969"/>
            </a:xfrm>
          </p:grpSpPr>
          <p:sp>
            <p:nvSpPr>
              <p:cNvPr id="158" name="Овал 157"/>
              <p:cNvSpPr/>
              <p:nvPr/>
            </p:nvSpPr>
            <p:spPr>
              <a:xfrm>
                <a:off x="685836" y="5604430"/>
                <a:ext cx="401347" cy="35255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718868" y="5556872"/>
                <a:ext cx="312906" cy="450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  <a:endParaRPr lang="ru-RU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25" name="Группа 224"/>
          <p:cNvGrpSpPr/>
          <p:nvPr/>
        </p:nvGrpSpPr>
        <p:grpSpPr>
          <a:xfrm>
            <a:off x="3740744" y="4341356"/>
            <a:ext cx="1281860" cy="2300441"/>
            <a:chOff x="3927185" y="4341356"/>
            <a:chExt cx="1281860" cy="2300441"/>
          </a:xfrm>
        </p:grpSpPr>
        <p:grpSp>
          <p:nvGrpSpPr>
            <p:cNvPr id="218" name="Группа 217"/>
            <p:cNvGrpSpPr/>
            <p:nvPr/>
          </p:nvGrpSpPr>
          <p:grpSpPr>
            <a:xfrm>
              <a:off x="3992099" y="4760869"/>
              <a:ext cx="581438" cy="1879720"/>
              <a:chOff x="3992099" y="4760869"/>
              <a:chExt cx="1162878" cy="1879720"/>
            </a:xfrm>
          </p:grpSpPr>
          <p:sp>
            <p:nvSpPr>
              <p:cNvPr id="91" name="Rectangle 5"/>
              <p:cNvSpPr>
                <a:spLocks noChangeArrowheads="1"/>
              </p:cNvSpPr>
              <p:nvPr/>
            </p:nvSpPr>
            <p:spPr bwMode="auto">
              <a:xfrm>
                <a:off x="3992100" y="6264162"/>
                <a:ext cx="1162877" cy="37642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5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" name="Rectangle 5"/>
              <p:cNvSpPr>
                <a:spLocks noChangeArrowheads="1"/>
              </p:cNvSpPr>
              <p:nvPr/>
            </p:nvSpPr>
            <p:spPr bwMode="auto">
              <a:xfrm>
                <a:off x="3992099" y="5887735"/>
                <a:ext cx="1162877" cy="37642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4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Rectangle 5"/>
              <p:cNvSpPr>
                <a:spLocks noChangeArrowheads="1"/>
              </p:cNvSpPr>
              <p:nvPr/>
            </p:nvSpPr>
            <p:spPr bwMode="auto">
              <a:xfrm>
                <a:off x="3992099" y="5516439"/>
                <a:ext cx="1162877" cy="37642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3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Rectangle 5"/>
              <p:cNvSpPr>
                <a:spLocks noChangeArrowheads="1"/>
              </p:cNvSpPr>
              <p:nvPr/>
            </p:nvSpPr>
            <p:spPr bwMode="auto">
              <a:xfrm>
                <a:off x="3992099" y="5140011"/>
                <a:ext cx="1162877" cy="37642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6" name="Rectangle 5"/>
              <p:cNvSpPr>
                <a:spLocks noChangeArrowheads="1"/>
              </p:cNvSpPr>
              <p:nvPr/>
            </p:nvSpPr>
            <p:spPr bwMode="auto">
              <a:xfrm>
                <a:off x="3992099" y="4760869"/>
                <a:ext cx="1162877" cy="37642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1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19" name="Группа 218"/>
            <p:cNvGrpSpPr/>
            <p:nvPr/>
          </p:nvGrpSpPr>
          <p:grpSpPr>
            <a:xfrm>
              <a:off x="4568115" y="4762077"/>
              <a:ext cx="581438" cy="1879720"/>
              <a:chOff x="3992099" y="4760869"/>
              <a:chExt cx="1162878" cy="1879720"/>
            </a:xfrm>
          </p:grpSpPr>
          <p:sp>
            <p:nvSpPr>
              <p:cNvPr id="220" name="Rectangle 5"/>
              <p:cNvSpPr>
                <a:spLocks noChangeArrowheads="1"/>
              </p:cNvSpPr>
              <p:nvPr/>
            </p:nvSpPr>
            <p:spPr bwMode="auto">
              <a:xfrm>
                <a:off x="3992100" y="6264162"/>
                <a:ext cx="1162877" cy="37642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1" name="Rectangle 5"/>
              <p:cNvSpPr>
                <a:spLocks noChangeArrowheads="1"/>
              </p:cNvSpPr>
              <p:nvPr/>
            </p:nvSpPr>
            <p:spPr bwMode="auto">
              <a:xfrm>
                <a:off x="3992099" y="5887735"/>
                <a:ext cx="1162877" cy="37642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2" name="Rectangle 5"/>
              <p:cNvSpPr>
                <a:spLocks noChangeArrowheads="1"/>
              </p:cNvSpPr>
              <p:nvPr/>
            </p:nvSpPr>
            <p:spPr bwMode="auto">
              <a:xfrm>
                <a:off x="3992099" y="5516439"/>
                <a:ext cx="1162877" cy="37642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3" name="Rectangle 5"/>
              <p:cNvSpPr>
                <a:spLocks noChangeArrowheads="1"/>
              </p:cNvSpPr>
              <p:nvPr/>
            </p:nvSpPr>
            <p:spPr bwMode="auto">
              <a:xfrm>
                <a:off x="3992099" y="5140011"/>
                <a:ext cx="1162877" cy="37642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4" name="Rectangle 5"/>
              <p:cNvSpPr>
                <a:spLocks noChangeArrowheads="1"/>
              </p:cNvSpPr>
              <p:nvPr/>
            </p:nvSpPr>
            <p:spPr bwMode="auto">
              <a:xfrm>
                <a:off x="3992099" y="4760869"/>
                <a:ext cx="1162877" cy="37642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7" name="AutoShape 3" descr="Дранка"/>
            <p:cNvSpPr>
              <a:spLocks noChangeArrowheads="1"/>
            </p:cNvSpPr>
            <p:nvPr/>
          </p:nvSpPr>
          <p:spPr bwMode="auto">
            <a:xfrm>
              <a:off x="3927185" y="4341356"/>
              <a:ext cx="1281860" cy="435817"/>
            </a:xfrm>
            <a:prstGeom prst="triangle">
              <a:avLst>
                <a:gd name="adj" fmla="val 50000"/>
              </a:avLst>
            </a:prstGeom>
            <a:blipFill>
              <a:blip r:embed="rId6"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5FF65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168" name="Группа 167"/>
            <p:cNvGrpSpPr/>
            <p:nvPr/>
          </p:nvGrpSpPr>
          <p:grpSpPr>
            <a:xfrm>
              <a:off x="4406878" y="4389347"/>
              <a:ext cx="401347" cy="400110"/>
              <a:chOff x="685836" y="5556872"/>
              <a:chExt cx="401347" cy="450969"/>
            </a:xfrm>
          </p:grpSpPr>
          <p:sp>
            <p:nvSpPr>
              <p:cNvPr id="169" name="Овал 168"/>
              <p:cNvSpPr/>
              <p:nvPr/>
            </p:nvSpPr>
            <p:spPr>
              <a:xfrm>
                <a:off x="685836" y="5604430"/>
                <a:ext cx="401347" cy="35255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718868" y="5556872"/>
                <a:ext cx="312906" cy="450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ru-RU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47" name="Группа 246"/>
          <p:cNvGrpSpPr/>
          <p:nvPr/>
        </p:nvGrpSpPr>
        <p:grpSpPr>
          <a:xfrm>
            <a:off x="5490678" y="4152775"/>
            <a:ext cx="1269977" cy="2455424"/>
            <a:chOff x="5490678" y="4152775"/>
            <a:chExt cx="1269977" cy="2455424"/>
          </a:xfrm>
        </p:grpSpPr>
        <p:grpSp>
          <p:nvGrpSpPr>
            <p:cNvPr id="226" name="Группа 225"/>
            <p:cNvGrpSpPr/>
            <p:nvPr/>
          </p:nvGrpSpPr>
          <p:grpSpPr>
            <a:xfrm>
              <a:off x="5608557" y="4532248"/>
              <a:ext cx="576049" cy="2049645"/>
              <a:chOff x="5608557" y="4532248"/>
              <a:chExt cx="1152097" cy="2049645"/>
            </a:xfrm>
          </p:grpSpPr>
          <p:sp>
            <p:nvSpPr>
              <p:cNvPr id="46" name="Rectangle 5"/>
              <p:cNvSpPr>
                <a:spLocks noChangeArrowheads="1"/>
              </p:cNvSpPr>
              <p:nvPr/>
            </p:nvSpPr>
            <p:spPr bwMode="auto">
              <a:xfrm>
                <a:off x="5608558" y="6241105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ru-RU" sz="20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Rectangle 5"/>
              <p:cNvSpPr>
                <a:spLocks noChangeArrowheads="1"/>
              </p:cNvSpPr>
              <p:nvPr/>
            </p:nvSpPr>
            <p:spPr bwMode="auto">
              <a:xfrm>
                <a:off x="5608558" y="5900318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5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" name="Rectangle 5"/>
              <p:cNvSpPr>
                <a:spLocks noChangeArrowheads="1"/>
              </p:cNvSpPr>
              <p:nvPr/>
            </p:nvSpPr>
            <p:spPr bwMode="auto">
              <a:xfrm>
                <a:off x="5608558" y="5557071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4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Rectangle 5"/>
              <p:cNvSpPr>
                <a:spLocks noChangeArrowheads="1"/>
              </p:cNvSpPr>
              <p:nvPr/>
            </p:nvSpPr>
            <p:spPr bwMode="auto">
              <a:xfrm>
                <a:off x="5608557" y="5216282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3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Rectangle 5"/>
              <p:cNvSpPr>
                <a:spLocks noChangeArrowheads="1"/>
              </p:cNvSpPr>
              <p:nvPr/>
            </p:nvSpPr>
            <p:spPr bwMode="auto">
              <a:xfrm>
                <a:off x="5608557" y="4875495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2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Rectangle 5"/>
              <p:cNvSpPr>
                <a:spLocks noChangeArrowheads="1"/>
              </p:cNvSpPr>
              <p:nvPr/>
            </p:nvSpPr>
            <p:spPr bwMode="auto">
              <a:xfrm>
                <a:off x="5608557" y="4532248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1</a:t>
                </a:r>
                <a:endParaRPr lang="ru-RU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27" name="Группа 226"/>
            <p:cNvGrpSpPr/>
            <p:nvPr/>
          </p:nvGrpSpPr>
          <p:grpSpPr>
            <a:xfrm>
              <a:off x="6184606" y="4558554"/>
              <a:ext cx="576049" cy="2049645"/>
              <a:chOff x="5608557" y="4532248"/>
              <a:chExt cx="1152097" cy="2049645"/>
            </a:xfrm>
          </p:grpSpPr>
          <p:sp>
            <p:nvSpPr>
              <p:cNvPr id="228" name="Rectangle 5"/>
              <p:cNvSpPr>
                <a:spLocks noChangeArrowheads="1"/>
              </p:cNvSpPr>
              <p:nvPr/>
            </p:nvSpPr>
            <p:spPr bwMode="auto">
              <a:xfrm>
                <a:off x="5608558" y="6241105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229" name="Rectangle 5"/>
              <p:cNvSpPr>
                <a:spLocks noChangeArrowheads="1"/>
              </p:cNvSpPr>
              <p:nvPr/>
            </p:nvSpPr>
            <p:spPr bwMode="auto">
              <a:xfrm>
                <a:off x="5608558" y="5900318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230" name="Rectangle 5"/>
              <p:cNvSpPr>
                <a:spLocks noChangeArrowheads="1"/>
              </p:cNvSpPr>
              <p:nvPr/>
            </p:nvSpPr>
            <p:spPr bwMode="auto">
              <a:xfrm>
                <a:off x="5608558" y="5557071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231" name="Rectangle 5"/>
              <p:cNvSpPr>
                <a:spLocks noChangeArrowheads="1"/>
              </p:cNvSpPr>
              <p:nvPr/>
            </p:nvSpPr>
            <p:spPr bwMode="auto">
              <a:xfrm>
                <a:off x="5608557" y="5216282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232" name="Rectangle 5"/>
              <p:cNvSpPr>
                <a:spLocks noChangeArrowheads="1"/>
              </p:cNvSpPr>
              <p:nvPr/>
            </p:nvSpPr>
            <p:spPr bwMode="auto">
              <a:xfrm>
                <a:off x="5608557" y="4875495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233" name="Rectangle 5"/>
              <p:cNvSpPr>
                <a:spLocks noChangeArrowheads="1"/>
              </p:cNvSpPr>
              <p:nvPr/>
            </p:nvSpPr>
            <p:spPr bwMode="auto">
              <a:xfrm>
                <a:off x="5608557" y="4532248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1" name="AutoShape 3" descr="Дранка"/>
            <p:cNvSpPr>
              <a:spLocks noChangeArrowheads="1"/>
            </p:cNvSpPr>
            <p:nvPr/>
          </p:nvSpPr>
          <p:spPr bwMode="auto">
            <a:xfrm>
              <a:off x="5490678" y="4152775"/>
              <a:ext cx="1269977" cy="394554"/>
            </a:xfrm>
            <a:prstGeom prst="triangle">
              <a:avLst>
                <a:gd name="adj" fmla="val 50000"/>
              </a:avLst>
            </a:prstGeom>
            <a:blipFill>
              <a:blip r:embed="rId6"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5FF65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164" name="Группа 163"/>
            <p:cNvGrpSpPr/>
            <p:nvPr/>
          </p:nvGrpSpPr>
          <p:grpSpPr>
            <a:xfrm>
              <a:off x="5924992" y="4181985"/>
              <a:ext cx="401347" cy="400110"/>
              <a:chOff x="685836" y="5556872"/>
              <a:chExt cx="401347" cy="450969"/>
            </a:xfrm>
          </p:grpSpPr>
          <p:sp>
            <p:nvSpPr>
              <p:cNvPr id="165" name="Овал 164"/>
              <p:cNvSpPr/>
              <p:nvPr/>
            </p:nvSpPr>
            <p:spPr>
              <a:xfrm>
                <a:off x="685836" y="5604430"/>
                <a:ext cx="401347" cy="35255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718868" y="5556872"/>
                <a:ext cx="312906" cy="450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ru-RU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49" name="Хорда 248"/>
          <p:cNvSpPr/>
          <p:nvPr/>
        </p:nvSpPr>
        <p:spPr>
          <a:xfrm rot="18389342">
            <a:off x="4667127" y="886439"/>
            <a:ext cx="1326054" cy="3233752"/>
          </a:xfrm>
          <a:prstGeom prst="chord">
            <a:avLst>
              <a:gd name="adj1" fmla="val 2700000"/>
              <a:gd name="adj2" fmla="val 15678823"/>
            </a:avLst>
          </a:prstGeom>
          <a:blipFill>
            <a:blip r:embed="rId7"/>
            <a:tile tx="0" ty="0" sx="100000" sy="100000" flip="none" algn="tl"/>
          </a:blip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6" name="Группа 245"/>
          <p:cNvGrpSpPr/>
          <p:nvPr/>
        </p:nvGrpSpPr>
        <p:grpSpPr>
          <a:xfrm>
            <a:off x="7560120" y="3765061"/>
            <a:ext cx="1269981" cy="2833108"/>
            <a:chOff x="7437181" y="3921818"/>
            <a:chExt cx="1269981" cy="2833108"/>
          </a:xfrm>
        </p:grpSpPr>
        <p:grpSp>
          <p:nvGrpSpPr>
            <p:cNvPr id="235" name="Группа 234"/>
            <p:cNvGrpSpPr/>
            <p:nvPr/>
          </p:nvGrpSpPr>
          <p:grpSpPr>
            <a:xfrm>
              <a:off x="7474068" y="4320626"/>
              <a:ext cx="576051" cy="2413570"/>
              <a:chOff x="7474068" y="4320626"/>
              <a:chExt cx="1152101" cy="2413570"/>
            </a:xfrm>
          </p:grpSpPr>
          <p:sp>
            <p:nvSpPr>
              <p:cNvPr id="62" name="Rectangle 5"/>
              <p:cNvSpPr>
                <a:spLocks noChangeArrowheads="1"/>
              </p:cNvSpPr>
              <p:nvPr/>
            </p:nvSpPr>
            <p:spPr bwMode="auto">
              <a:xfrm>
                <a:off x="7474068" y="6390110"/>
                <a:ext cx="1152100" cy="344086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1" name="Группа 50"/>
              <p:cNvGrpSpPr/>
              <p:nvPr/>
            </p:nvGrpSpPr>
            <p:grpSpPr>
              <a:xfrm>
                <a:off x="7474069" y="5355368"/>
                <a:ext cx="1152100" cy="1034742"/>
                <a:chOff x="7658144" y="833329"/>
                <a:chExt cx="1208172" cy="1895514"/>
              </a:xfrm>
            </p:grpSpPr>
            <p:sp>
              <p:nvSpPr>
                <p:cNvPr id="58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2098521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6</a:t>
                  </a:r>
                  <a:endParaRPr lang="ru-RU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146819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0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83332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4</a:t>
                  </a:r>
                  <a:endParaRPr lang="ru-RU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2" name="Группа 51"/>
              <p:cNvGrpSpPr/>
              <p:nvPr/>
            </p:nvGrpSpPr>
            <p:grpSpPr>
              <a:xfrm>
                <a:off x="7474068" y="4320626"/>
                <a:ext cx="1152100" cy="1034742"/>
                <a:chOff x="7658144" y="833329"/>
                <a:chExt cx="1208172" cy="1895514"/>
              </a:xfrm>
            </p:grpSpPr>
            <p:sp>
              <p:nvSpPr>
                <p:cNvPr id="54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2098521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3</a:t>
                  </a:r>
                  <a:endParaRPr lang="ru-RU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146819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2</a:t>
                  </a:r>
                  <a:endParaRPr lang="ru-RU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6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83332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236" name="Группа 235"/>
            <p:cNvGrpSpPr/>
            <p:nvPr/>
          </p:nvGrpSpPr>
          <p:grpSpPr>
            <a:xfrm>
              <a:off x="8056573" y="4341356"/>
              <a:ext cx="576051" cy="2413570"/>
              <a:chOff x="7474068" y="4320626"/>
              <a:chExt cx="1152101" cy="2413570"/>
            </a:xfrm>
          </p:grpSpPr>
          <p:sp>
            <p:nvSpPr>
              <p:cNvPr id="237" name="Rectangle 5"/>
              <p:cNvSpPr>
                <a:spLocks noChangeArrowheads="1"/>
              </p:cNvSpPr>
              <p:nvPr/>
            </p:nvSpPr>
            <p:spPr bwMode="auto">
              <a:xfrm>
                <a:off x="7474068" y="6390110"/>
                <a:ext cx="1152100" cy="344086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238" name="Группа 237"/>
              <p:cNvGrpSpPr/>
              <p:nvPr/>
            </p:nvGrpSpPr>
            <p:grpSpPr>
              <a:xfrm>
                <a:off x="7474069" y="5355368"/>
                <a:ext cx="1152100" cy="1034742"/>
                <a:chOff x="7658144" y="833329"/>
                <a:chExt cx="1208172" cy="1895514"/>
              </a:xfrm>
            </p:grpSpPr>
            <p:sp>
              <p:nvSpPr>
                <p:cNvPr id="243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2098521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244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146819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245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83332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39" name="Группа 238"/>
              <p:cNvGrpSpPr/>
              <p:nvPr/>
            </p:nvGrpSpPr>
            <p:grpSpPr>
              <a:xfrm>
                <a:off x="7474068" y="4320626"/>
                <a:ext cx="1152100" cy="1034742"/>
                <a:chOff x="7658144" y="833329"/>
                <a:chExt cx="1208172" cy="1895514"/>
              </a:xfrm>
            </p:grpSpPr>
            <p:sp>
              <p:nvSpPr>
                <p:cNvPr id="240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2098521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241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146819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242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83332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53" name="AutoShape 3" descr="Дранка"/>
            <p:cNvSpPr>
              <a:spLocks noChangeArrowheads="1"/>
            </p:cNvSpPr>
            <p:nvPr/>
          </p:nvSpPr>
          <p:spPr bwMode="auto">
            <a:xfrm>
              <a:off x="7437181" y="3922686"/>
              <a:ext cx="1269981" cy="398374"/>
            </a:xfrm>
            <a:prstGeom prst="triangle">
              <a:avLst>
                <a:gd name="adj" fmla="val 50000"/>
              </a:avLst>
            </a:prstGeom>
            <a:blipFill>
              <a:blip r:embed="rId6"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5FF65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161" name="Группа 160"/>
            <p:cNvGrpSpPr/>
            <p:nvPr/>
          </p:nvGrpSpPr>
          <p:grpSpPr>
            <a:xfrm>
              <a:off x="7871497" y="3921818"/>
              <a:ext cx="401347" cy="400110"/>
              <a:chOff x="685836" y="5556872"/>
              <a:chExt cx="401347" cy="450969"/>
            </a:xfrm>
          </p:grpSpPr>
          <p:sp>
            <p:nvSpPr>
              <p:cNvPr id="162" name="Овал 161"/>
              <p:cNvSpPr/>
              <p:nvPr/>
            </p:nvSpPr>
            <p:spPr>
              <a:xfrm>
                <a:off x="685836" y="5604430"/>
                <a:ext cx="401347" cy="35255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718868" y="5556872"/>
                <a:ext cx="312906" cy="450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lang="ru-RU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50" name="Группа 249"/>
          <p:cNvGrpSpPr/>
          <p:nvPr/>
        </p:nvGrpSpPr>
        <p:grpSpPr>
          <a:xfrm>
            <a:off x="4651125" y="340156"/>
            <a:ext cx="1225473" cy="2089948"/>
            <a:chOff x="4021438" y="452884"/>
            <a:chExt cx="1225473" cy="2089948"/>
          </a:xfrm>
        </p:grpSpPr>
        <p:grpSp>
          <p:nvGrpSpPr>
            <p:cNvPr id="156" name="Группа 155"/>
            <p:cNvGrpSpPr/>
            <p:nvPr/>
          </p:nvGrpSpPr>
          <p:grpSpPr>
            <a:xfrm>
              <a:off x="4021438" y="452884"/>
              <a:ext cx="1225473" cy="2089948"/>
              <a:chOff x="4283968" y="778123"/>
              <a:chExt cx="1225473" cy="2089948"/>
            </a:xfrm>
          </p:grpSpPr>
          <p:sp>
            <p:nvSpPr>
              <p:cNvPr id="93" name="Rectangle 5"/>
              <p:cNvSpPr>
                <a:spLocks noChangeArrowheads="1"/>
              </p:cNvSpPr>
              <p:nvPr/>
            </p:nvSpPr>
            <p:spPr bwMode="auto">
              <a:xfrm>
                <a:off x="4340842" y="2462793"/>
                <a:ext cx="1111723" cy="40527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68" name="Rectangle 5"/>
              <p:cNvSpPr>
                <a:spLocks noChangeArrowheads="1"/>
              </p:cNvSpPr>
              <p:nvPr/>
            </p:nvSpPr>
            <p:spPr bwMode="auto">
              <a:xfrm>
                <a:off x="4340842" y="2060822"/>
                <a:ext cx="1111723" cy="40527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69" name="Rectangle 5"/>
              <p:cNvSpPr>
                <a:spLocks noChangeArrowheads="1"/>
              </p:cNvSpPr>
              <p:nvPr/>
            </p:nvSpPr>
            <p:spPr bwMode="auto">
              <a:xfrm>
                <a:off x="4340842" y="1655544"/>
                <a:ext cx="1111723" cy="40527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70" name="Rectangle 5"/>
              <p:cNvSpPr>
                <a:spLocks noChangeArrowheads="1"/>
              </p:cNvSpPr>
              <p:nvPr/>
            </p:nvSpPr>
            <p:spPr bwMode="auto">
              <a:xfrm>
                <a:off x="4340842" y="1247342"/>
                <a:ext cx="1111723" cy="40527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71" name="AutoShape 3" descr="Дранка"/>
              <p:cNvSpPr>
                <a:spLocks noChangeArrowheads="1"/>
              </p:cNvSpPr>
              <p:nvPr/>
            </p:nvSpPr>
            <p:spPr bwMode="auto">
              <a:xfrm>
                <a:off x="4283968" y="778123"/>
                <a:ext cx="1225473" cy="469219"/>
              </a:xfrm>
              <a:prstGeom prst="triangle">
                <a:avLst>
                  <a:gd name="adj" fmla="val 50000"/>
                </a:avLst>
              </a:prstGeom>
              <a:blipFill>
                <a:blip r:embed="rId6"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5FF65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cxnSp>
            <p:nvCxnSpPr>
              <p:cNvPr id="72" name="Прямая соединительная линия 71"/>
              <p:cNvCxnSpPr>
                <a:stCxn id="70" idx="0"/>
                <a:endCxn id="93" idx="2"/>
              </p:cNvCxnSpPr>
              <p:nvPr/>
            </p:nvCxnSpPr>
            <p:spPr>
              <a:xfrm>
                <a:off x="4896704" y="1247342"/>
                <a:ext cx="0" cy="1620729"/>
              </a:xfrm>
              <a:prstGeom prst="line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8" name="Группа 147"/>
              <p:cNvGrpSpPr/>
              <p:nvPr/>
            </p:nvGrpSpPr>
            <p:grpSpPr>
              <a:xfrm>
                <a:off x="4712060" y="835234"/>
                <a:ext cx="401347" cy="400110"/>
                <a:chOff x="685836" y="5556872"/>
                <a:chExt cx="401347" cy="450969"/>
              </a:xfrm>
            </p:grpSpPr>
            <p:sp>
              <p:nvSpPr>
                <p:cNvPr id="149" name="Овал 148"/>
                <p:cNvSpPr/>
                <p:nvPr/>
              </p:nvSpPr>
              <p:spPr>
                <a:xfrm>
                  <a:off x="685836" y="5604430"/>
                  <a:ext cx="401347" cy="352552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b="1" dirty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>
                  <a:off x="718868" y="5556872"/>
                  <a:ext cx="312906" cy="4509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20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  <a:endParaRPr lang="ru-RU" sz="2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178" name="Прямоугольник 177"/>
            <p:cNvSpPr/>
            <p:nvPr/>
          </p:nvSpPr>
          <p:spPr>
            <a:xfrm>
              <a:off x="4200433" y="960973"/>
              <a:ext cx="8771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1        </a:t>
              </a:r>
              <a:r>
                <a:rPr lang="ru-RU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9" name="Прямоугольник 178"/>
            <p:cNvSpPr/>
            <p:nvPr/>
          </p:nvSpPr>
          <p:spPr>
            <a:xfrm>
              <a:off x="4200433" y="1317684"/>
              <a:ext cx="8771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2        3</a:t>
              </a:r>
              <a:endPara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0" name="Прямоугольник 179"/>
            <p:cNvSpPr/>
            <p:nvPr/>
          </p:nvSpPr>
          <p:spPr>
            <a:xfrm>
              <a:off x="4211621" y="1753556"/>
              <a:ext cx="8771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3        2</a:t>
              </a:r>
              <a:endPara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4240027" y="2138837"/>
              <a:ext cx="8771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4        </a:t>
              </a:r>
              <a:r>
                <a:rPr lang="ru-RU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886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Picture 2" descr="http://img0.liveinternet.ru/images/attach/c/8/101/186/101186986_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" y="0"/>
            <a:ext cx="914707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4" name="Группа 153"/>
          <p:cNvGrpSpPr/>
          <p:nvPr/>
        </p:nvGrpSpPr>
        <p:grpSpPr>
          <a:xfrm>
            <a:off x="1497799" y="3098990"/>
            <a:ext cx="1300455" cy="1295230"/>
            <a:chOff x="1461476" y="3114871"/>
            <a:chExt cx="1300455" cy="1295230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533020" y="4010199"/>
              <a:ext cx="1179746" cy="399902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533020" y="3607410"/>
              <a:ext cx="1179746" cy="399902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0" name="AutoShape 3" descr="Дранка"/>
            <p:cNvSpPr>
              <a:spLocks noChangeArrowheads="1"/>
            </p:cNvSpPr>
            <p:nvPr/>
          </p:nvSpPr>
          <p:spPr bwMode="auto">
            <a:xfrm>
              <a:off x="1461476" y="3114871"/>
              <a:ext cx="1300455" cy="462996"/>
            </a:xfrm>
            <a:prstGeom prst="triangle">
              <a:avLst>
                <a:gd name="adj" fmla="val 50000"/>
              </a:avLst>
            </a:prstGeom>
            <a:blipFill>
              <a:blip r:embed="rId6"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5FF65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cxnSp>
          <p:nvCxnSpPr>
            <p:cNvPr id="11" name="Прямая соединительная линия 10"/>
            <p:cNvCxnSpPr>
              <a:stCxn id="9" idx="0"/>
            </p:cNvCxnSpPr>
            <p:nvPr/>
          </p:nvCxnSpPr>
          <p:spPr>
            <a:xfrm>
              <a:off x="2122893" y="3607410"/>
              <a:ext cx="1" cy="80269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0" name="Группа 109"/>
            <p:cNvGrpSpPr/>
            <p:nvPr/>
          </p:nvGrpSpPr>
          <p:grpSpPr>
            <a:xfrm>
              <a:off x="1922220" y="3222880"/>
              <a:ext cx="401347" cy="354987"/>
              <a:chOff x="685836" y="5556872"/>
              <a:chExt cx="401347" cy="400110"/>
            </a:xfrm>
          </p:grpSpPr>
          <p:sp>
            <p:nvSpPr>
              <p:cNvPr id="111" name="Овал 110"/>
              <p:cNvSpPr/>
              <p:nvPr/>
            </p:nvSpPr>
            <p:spPr>
              <a:xfrm>
                <a:off x="685836" y="5604430"/>
                <a:ext cx="401347" cy="35255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718868" y="5556872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</p:grpSp>
      <p:grpSp>
        <p:nvGrpSpPr>
          <p:cNvPr id="138" name="Группа 137"/>
          <p:cNvGrpSpPr/>
          <p:nvPr/>
        </p:nvGrpSpPr>
        <p:grpSpPr>
          <a:xfrm>
            <a:off x="3000070" y="2534226"/>
            <a:ext cx="1098629" cy="1499633"/>
            <a:chOff x="3117037" y="2854501"/>
            <a:chExt cx="1152099" cy="1760557"/>
          </a:xfrm>
        </p:grpSpPr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3170506" y="4192354"/>
              <a:ext cx="1045160" cy="422704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3170506" y="3769650"/>
              <a:ext cx="1045160" cy="422704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3170506" y="3343896"/>
              <a:ext cx="1045160" cy="422704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20" name="AutoShape 3" descr="Дранка"/>
            <p:cNvSpPr>
              <a:spLocks noChangeArrowheads="1"/>
            </p:cNvSpPr>
            <p:nvPr/>
          </p:nvSpPr>
          <p:spPr bwMode="auto">
            <a:xfrm>
              <a:off x="3117037" y="2854501"/>
              <a:ext cx="1152099" cy="489395"/>
            </a:xfrm>
            <a:prstGeom prst="triangle">
              <a:avLst>
                <a:gd name="adj" fmla="val 50000"/>
              </a:avLst>
            </a:prstGeom>
            <a:blipFill>
              <a:blip r:embed="rId6"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5FF65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cxnSp>
          <p:nvCxnSpPr>
            <p:cNvPr id="21" name="Прямая соединительная линия 20"/>
            <p:cNvCxnSpPr>
              <a:stCxn id="19" idx="0"/>
            </p:cNvCxnSpPr>
            <p:nvPr/>
          </p:nvCxnSpPr>
          <p:spPr>
            <a:xfrm>
              <a:off x="3693086" y="3343896"/>
              <a:ext cx="1" cy="127116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Группа 127"/>
            <p:cNvGrpSpPr/>
            <p:nvPr/>
          </p:nvGrpSpPr>
          <p:grpSpPr>
            <a:xfrm>
              <a:off x="3492413" y="2943786"/>
              <a:ext cx="401347" cy="400110"/>
              <a:chOff x="685836" y="5556872"/>
              <a:chExt cx="401347" cy="400110"/>
            </a:xfrm>
          </p:grpSpPr>
          <p:sp>
            <p:nvSpPr>
              <p:cNvPr id="129" name="Овал 128"/>
              <p:cNvSpPr/>
              <p:nvPr/>
            </p:nvSpPr>
            <p:spPr>
              <a:xfrm>
                <a:off x="685836" y="5604430"/>
                <a:ext cx="401347" cy="35255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718868" y="5556872"/>
                <a:ext cx="3129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ru-RU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42" name="Волна 141"/>
          <p:cNvSpPr/>
          <p:nvPr/>
        </p:nvSpPr>
        <p:spPr>
          <a:xfrm>
            <a:off x="0" y="5900319"/>
            <a:ext cx="9215105" cy="1109012"/>
          </a:xfrm>
          <a:prstGeom prst="wave">
            <a:avLst/>
          </a:prstGeom>
          <a:blipFill>
            <a:blip r:embed="rId7"/>
            <a:tile tx="0" ty="0" sx="100000" sy="100000" flip="none" algn="tl"/>
          </a:blip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Волна 142"/>
          <p:cNvSpPr/>
          <p:nvPr/>
        </p:nvSpPr>
        <p:spPr>
          <a:xfrm rot="21040441">
            <a:off x="6384569" y="2684909"/>
            <a:ext cx="2866249" cy="890269"/>
          </a:xfrm>
          <a:prstGeom prst="wave">
            <a:avLst/>
          </a:prstGeom>
          <a:blipFill>
            <a:blip r:embed="rId7"/>
            <a:tile tx="0" ty="0" sx="100000" sy="100000" flip="none" algn="tl"/>
          </a:blip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5" name="Группа 154"/>
          <p:cNvGrpSpPr/>
          <p:nvPr/>
        </p:nvGrpSpPr>
        <p:grpSpPr>
          <a:xfrm>
            <a:off x="0" y="4033859"/>
            <a:ext cx="1314834" cy="991372"/>
            <a:chOff x="0" y="4033859"/>
            <a:chExt cx="1314834" cy="991372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61021" y="4565788"/>
              <a:ext cx="1192790" cy="459443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r>
                <a:rPr lang="ru-RU" sz="20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 1        1</a:t>
              </a:r>
              <a:endPara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" name="AutoShape 3" descr="Дранка"/>
            <p:cNvSpPr>
              <a:spLocks noChangeArrowheads="1"/>
            </p:cNvSpPr>
            <p:nvPr/>
          </p:nvSpPr>
          <p:spPr bwMode="auto">
            <a:xfrm>
              <a:off x="0" y="4033859"/>
              <a:ext cx="1314834" cy="531929"/>
            </a:xfrm>
            <a:prstGeom prst="triangle">
              <a:avLst>
                <a:gd name="adj" fmla="val 50000"/>
              </a:avLst>
            </a:prstGeom>
            <a:blipFill>
              <a:blip r:embed="rId6"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5FF65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cxnSp>
          <p:nvCxnSpPr>
            <p:cNvPr id="6" name="Прямая соединительная линия 5"/>
            <p:cNvCxnSpPr>
              <a:stCxn id="3" idx="0"/>
              <a:endCxn id="3" idx="2"/>
            </p:cNvCxnSpPr>
            <p:nvPr/>
          </p:nvCxnSpPr>
          <p:spPr>
            <a:xfrm>
              <a:off x="657416" y="4565788"/>
              <a:ext cx="0" cy="45944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1" name="Группа 150"/>
            <p:cNvGrpSpPr/>
            <p:nvPr/>
          </p:nvGrpSpPr>
          <p:grpSpPr>
            <a:xfrm>
              <a:off x="456743" y="4181985"/>
              <a:ext cx="401347" cy="400110"/>
              <a:chOff x="685836" y="5556872"/>
              <a:chExt cx="401347" cy="450969"/>
            </a:xfrm>
          </p:grpSpPr>
          <p:sp>
            <p:nvSpPr>
              <p:cNvPr id="152" name="Овал 151"/>
              <p:cNvSpPr/>
              <p:nvPr/>
            </p:nvSpPr>
            <p:spPr>
              <a:xfrm>
                <a:off x="685836" y="5604430"/>
                <a:ext cx="401347" cy="35255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718868" y="5556872"/>
                <a:ext cx="312906" cy="450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72" name="Прямоугольник 171"/>
          <p:cNvSpPr/>
          <p:nvPr/>
        </p:nvSpPr>
        <p:spPr>
          <a:xfrm>
            <a:off x="1720635" y="362498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1        2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1720635" y="399431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      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75" name="Прямоугольник 174"/>
          <p:cNvSpPr/>
          <p:nvPr/>
        </p:nvSpPr>
        <p:spPr>
          <a:xfrm>
            <a:off x="3119325" y="2944413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1       3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3145272" y="3313745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2       2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3114937" y="3683077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     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217" name="Группа 216"/>
          <p:cNvGrpSpPr/>
          <p:nvPr/>
        </p:nvGrpSpPr>
        <p:grpSpPr>
          <a:xfrm>
            <a:off x="7403467" y="55691"/>
            <a:ext cx="1352095" cy="3193503"/>
            <a:chOff x="7325601" y="146338"/>
            <a:chExt cx="1352095" cy="3193503"/>
          </a:xfrm>
        </p:grpSpPr>
        <p:grpSp>
          <p:nvGrpSpPr>
            <p:cNvPr id="204" name="Группа 203"/>
            <p:cNvGrpSpPr/>
            <p:nvPr/>
          </p:nvGrpSpPr>
          <p:grpSpPr>
            <a:xfrm>
              <a:off x="7407116" y="575105"/>
              <a:ext cx="588896" cy="2764736"/>
              <a:chOff x="7407116" y="575105"/>
              <a:chExt cx="588896" cy="2764736"/>
            </a:xfrm>
          </p:grpSpPr>
          <p:grpSp>
            <p:nvGrpSpPr>
              <p:cNvPr id="98" name="Группа 97"/>
              <p:cNvGrpSpPr/>
              <p:nvPr/>
            </p:nvGrpSpPr>
            <p:grpSpPr>
              <a:xfrm>
                <a:off x="7407116" y="2646221"/>
                <a:ext cx="587322" cy="693620"/>
                <a:chOff x="7657552" y="4557430"/>
                <a:chExt cx="1208764" cy="1247208"/>
              </a:xfrm>
            </p:grpSpPr>
            <p:sp>
              <p:nvSpPr>
                <p:cNvPr id="64" name="Rectangle 5"/>
                <p:cNvSpPr>
                  <a:spLocks noChangeArrowheads="1"/>
                </p:cNvSpPr>
                <p:nvPr/>
              </p:nvSpPr>
              <p:spPr bwMode="auto">
                <a:xfrm>
                  <a:off x="7657552" y="5174316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8</a:t>
                  </a:r>
                  <a:endParaRPr lang="ru-RU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5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4557430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7</a:t>
                  </a:r>
                  <a:endParaRPr lang="ru-RU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32" name="Группа 31"/>
              <p:cNvGrpSpPr/>
              <p:nvPr/>
            </p:nvGrpSpPr>
            <p:grpSpPr>
              <a:xfrm>
                <a:off x="7407716" y="1629274"/>
                <a:ext cx="586434" cy="1054168"/>
                <a:chOff x="7658144" y="833329"/>
                <a:chExt cx="1208172" cy="1895514"/>
              </a:xfrm>
            </p:grpSpPr>
            <p:sp>
              <p:nvSpPr>
                <p:cNvPr id="33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2098521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6</a:t>
                  </a:r>
                  <a:endParaRPr lang="ru-RU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146819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5</a:t>
                  </a:r>
                  <a:endParaRPr lang="ru-RU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83332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4</a:t>
                  </a:r>
                  <a:endParaRPr lang="ru-RU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31" name="Группа 30"/>
              <p:cNvGrpSpPr/>
              <p:nvPr/>
            </p:nvGrpSpPr>
            <p:grpSpPr>
              <a:xfrm>
                <a:off x="7407715" y="575105"/>
                <a:ext cx="588297" cy="1054168"/>
                <a:chOff x="7658144" y="833329"/>
                <a:chExt cx="1208172" cy="1895514"/>
              </a:xfrm>
            </p:grpSpPr>
            <p:sp>
              <p:nvSpPr>
                <p:cNvPr id="26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2098521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i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3</a:t>
                  </a:r>
                  <a:endParaRPr lang="ru-RU" sz="20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7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146819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2</a:t>
                  </a:r>
                  <a:endParaRPr lang="ru-RU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8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83332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1</a:t>
                  </a:r>
                  <a:endParaRPr lang="ru-RU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205" name="Группа 204"/>
            <p:cNvGrpSpPr/>
            <p:nvPr/>
          </p:nvGrpSpPr>
          <p:grpSpPr>
            <a:xfrm>
              <a:off x="7996012" y="536135"/>
              <a:ext cx="588897" cy="2803706"/>
              <a:chOff x="7407116" y="575105"/>
              <a:chExt cx="588897" cy="2764736"/>
            </a:xfrm>
          </p:grpSpPr>
          <p:grpSp>
            <p:nvGrpSpPr>
              <p:cNvPr id="206" name="Группа 205"/>
              <p:cNvGrpSpPr/>
              <p:nvPr/>
            </p:nvGrpSpPr>
            <p:grpSpPr>
              <a:xfrm>
                <a:off x="7407116" y="2646221"/>
                <a:ext cx="587322" cy="693620"/>
                <a:chOff x="7657552" y="4557430"/>
                <a:chExt cx="1208764" cy="1247208"/>
              </a:xfrm>
            </p:grpSpPr>
            <p:sp>
              <p:nvSpPr>
                <p:cNvPr id="215" name="Rectangle 5"/>
                <p:cNvSpPr>
                  <a:spLocks noChangeArrowheads="1"/>
                </p:cNvSpPr>
                <p:nvPr/>
              </p:nvSpPr>
              <p:spPr bwMode="auto">
                <a:xfrm>
                  <a:off x="7657552" y="5174316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216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4557430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07" name="Группа 206"/>
              <p:cNvGrpSpPr/>
              <p:nvPr/>
            </p:nvGrpSpPr>
            <p:grpSpPr>
              <a:xfrm>
                <a:off x="7407716" y="1629274"/>
                <a:ext cx="586434" cy="1054168"/>
                <a:chOff x="7658144" y="833329"/>
                <a:chExt cx="1208172" cy="1895514"/>
              </a:xfrm>
            </p:grpSpPr>
            <p:sp>
              <p:nvSpPr>
                <p:cNvPr id="212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2098521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213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146819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214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83332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08" name="Группа 207"/>
              <p:cNvGrpSpPr/>
              <p:nvPr/>
            </p:nvGrpSpPr>
            <p:grpSpPr>
              <a:xfrm>
                <a:off x="7407715" y="575105"/>
                <a:ext cx="588298" cy="1054166"/>
                <a:chOff x="7658144" y="833331"/>
                <a:chExt cx="1208174" cy="1895512"/>
              </a:xfrm>
            </p:grpSpPr>
            <p:sp>
              <p:nvSpPr>
                <p:cNvPr id="209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2098521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210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146819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211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6" y="833331"/>
                  <a:ext cx="1208172" cy="630321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29" name="AutoShape 3" descr="Дранка"/>
            <p:cNvSpPr>
              <a:spLocks noChangeArrowheads="1"/>
            </p:cNvSpPr>
            <p:nvPr/>
          </p:nvSpPr>
          <p:spPr bwMode="auto">
            <a:xfrm>
              <a:off x="7325601" y="146338"/>
              <a:ext cx="1352095" cy="405852"/>
            </a:xfrm>
            <a:prstGeom prst="triangle">
              <a:avLst>
                <a:gd name="adj" fmla="val 50000"/>
              </a:avLst>
            </a:prstGeom>
            <a:blipFill>
              <a:blip r:embed="rId6"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5FF65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157" name="Группа 156"/>
            <p:cNvGrpSpPr/>
            <p:nvPr/>
          </p:nvGrpSpPr>
          <p:grpSpPr>
            <a:xfrm>
              <a:off x="7793764" y="178220"/>
              <a:ext cx="401347" cy="400110"/>
              <a:chOff x="685836" y="5556872"/>
              <a:chExt cx="401347" cy="450969"/>
            </a:xfrm>
          </p:grpSpPr>
          <p:sp>
            <p:nvSpPr>
              <p:cNvPr id="158" name="Овал 157"/>
              <p:cNvSpPr/>
              <p:nvPr/>
            </p:nvSpPr>
            <p:spPr>
              <a:xfrm>
                <a:off x="685836" y="5604430"/>
                <a:ext cx="401347" cy="35255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718868" y="5556872"/>
                <a:ext cx="312906" cy="450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  <a:endParaRPr lang="ru-RU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25" name="Группа 224"/>
          <p:cNvGrpSpPr/>
          <p:nvPr/>
        </p:nvGrpSpPr>
        <p:grpSpPr>
          <a:xfrm>
            <a:off x="3740744" y="4341356"/>
            <a:ext cx="1281860" cy="2300441"/>
            <a:chOff x="3927185" y="4341356"/>
            <a:chExt cx="1281860" cy="2300441"/>
          </a:xfrm>
        </p:grpSpPr>
        <p:grpSp>
          <p:nvGrpSpPr>
            <p:cNvPr id="218" name="Группа 217"/>
            <p:cNvGrpSpPr/>
            <p:nvPr/>
          </p:nvGrpSpPr>
          <p:grpSpPr>
            <a:xfrm>
              <a:off x="3992099" y="4760869"/>
              <a:ext cx="581438" cy="1879720"/>
              <a:chOff x="3992099" y="4760869"/>
              <a:chExt cx="1162878" cy="1879720"/>
            </a:xfrm>
          </p:grpSpPr>
          <p:sp>
            <p:nvSpPr>
              <p:cNvPr id="91" name="Rectangle 5"/>
              <p:cNvSpPr>
                <a:spLocks noChangeArrowheads="1"/>
              </p:cNvSpPr>
              <p:nvPr/>
            </p:nvSpPr>
            <p:spPr bwMode="auto">
              <a:xfrm>
                <a:off x="3992100" y="6264162"/>
                <a:ext cx="1162877" cy="37642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5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" name="Rectangle 5"/>
              <p:cNvSpPr>
                <a:spLocks noChangeArrowheads="1"/>
              </p:cNvSpPr>
              <p:nvPr/>
            </p:nvSpPr>
            <p:spPr bwMode="auto">
              <a:xfrm>
                <a:off x="3992099" y="5887735"/>
                <a:ext cx="1162877" cy="37642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4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Rectangle 5"/>
              <p:cNvSpPr>
                <a:spLocks noChangeArrowheads="1"/>
              </p:cNvSpPr>
              <p:nvPr/>
            </p:nvSpPr>
            <p:spPr bwMode="auto">
              <a:xfrm>
                <a:off x="3992099" y="5516439"/>
                <a:ext cx="1162877" cy="37642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3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Rectangle 5"/>
              <p:cNvSpPr>
                <a:spLocks noChangeArrowheads="1"/>
              </p:cNvSpPr>
              <p:nvPr/>
            </p:nvSpPr>
            <p:spPr bwMode="auto">
              <a:xfrm>
                <a:off x="3992099" y="5140011"/>
                <a:ext cx="1162877" cy="37642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6" name="Rectangle 5"/>
              <p:cNvSpPr>
                <a:spLocks noChangeArrowheads="1"/>
              </p:cNvSpPr>
              <p:nvPr/>
            </p:nvSpPr>
            <p:spPr bwMode="auto">
              <a:xfrm>
                <a:off x="3992099" y="4760869"/>
                <a:ext cx="1162877" cy="37642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1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19" name="Группа 218"/>
            <p:cNvGrpSpPr/>
            <p:nvPr/>
          </p:nvGrpSpPr>
          <p:grpSpPr>
            <a:xfrm>
              <a:off x="4568115" y="4762077"/>
              <a:ext cx="581438" cy="1879720"/>
              <a:chOff x="3992099" y="4760869"/>
              <a:chExt cx="1162878" cy="1879720"/>
            </a:xfrm>
          </p:grpSpPr>
          <p:sp>
            <p:nvSpPr>
              <p:cNvPr id="220" name="Rectangle 5"/>
              <p:cNvSpPr>
                <a:spLocks noChangeArrowheads="1"/>
              </p:cNvSpPr>
              <p:nvPr/>
            </p:nvSpPr>
            <p:spPr bwMode="auto">
              <a:xfrm>
                <a:off x="3992100" y="6264162"/>
                <a:ext cx="1162877" cy="37642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1" name="Rectangle 5"/>
              <p:cNvSpPr>
                <a:spLocks noChangeArrowheads="1"/>
              </p:cNvSpPr>
              <p:nvPr/>
            </p:nvSpPr>
            <p:spPr bwMode="auto">
              <a:xfrm>
                <a:off x="3992099" y="5887735"/>
                <a:ext cx="1162877" cy="37642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2" name="Rectangle 5"/>
              <p:cNvSpPr>
                <a:spLocks noChangeArrowheads="1"/>
              </p:cNvSpPr>
              <p:nvPr/>
            </p:nvSpPr>
            <p:spPr bwMode="auto">
              <a:xfrm>
                <a:off x="3992099" y="5516439"/>
                <a:ext cx="1162877" cy="37642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3" name="Rectangle 5"/>
              <p:cNvSpPr>
                <a:spLocks noChangeArrowheads="1"/>
              </p:cNvSpPr>
              <p:nvPr/>
            </p:nvSpPr>
            <p:spPr bwMode="auto">
              <a:xfrm>
                <a:off x="3992099" y="5140011"/>
                <a:ext cx="1162877" cy="37642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4" name="Rectangle 5"/>
              <p:cNvSpPr>
                <a:spLocks noChangeArrowheads="1"/>
              </p:cNvSpPr>
              <p:nvPr/>
            </p:nvSpPr>
            <p:spPr bwMode="auto">
              <a:xfrm>
                <a:off x="3992099" y="4760869"/>
                <a:ext cx="1162877" cy="376427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7" name="AutoShape 3" descr="Дранка"/>
            <p:cNvSpPr>
              <a:spLocks noChangeArrowheads="1"/>
            </p:cNvSpPr>
            <p:nvPr/>
          </p:nvSpPr>
          <p:spPr bwMode="auto">
            <a:xfrm>
              <a:off x="3927185" y="4341356"/>
              <a:ext cx="1281860" cy="435817"/>
            </a:xfrm>
            <a:prstGeom prst="triangle">
              <a:avLst>
                <a:gd name="adj" fmla="val 50000"/>
              </a:avLst>
            </a:prstGeom>
            <a:blipFill>
              <a:blip r:embed="rId6"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5FF65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168" name="Группа 167"/>
            <p:cNvGrpSpPr/>
            <p:nvPr/>
          </p:nvGrpSpPr>
          <p:grpSpPr>
            <a:xfrm>
              <a:off x="4406878" y="4389347"/>
              <a:ext cx="401347" cy="400110"/>
              <a:chOff x="685836" y="5556872"/>
              <a:chExt cx="401347" cy="450969"/>
            </a:xfrm>
          </p:grpSpPr>
          <p:sp>
            <p:nvSpPr>
              <p:cNvPr id="169" name="Овал 168"/>
              <p:cNvSpPr/>
              <p:nvPr/>
            </p:nvSpPr>
            <p:spPr>
              <a:xfrm>
                <a:off x="685836" y="5604430"/>
                <a:ext cx="401347" cy="35255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718868" y="5556872"/>
                <a:ext cx="312906" cy="450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ru-RU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47" name="Группа 246"/>
          <p:cNvGrpSpPr/>
          <p:nvPr/>
        </p:nvGrpSpPr>
        <p:grpSpPr>
          <a:xfrm>
            <a:off x="5490678" y="4152775"/>
            <a:ext cx="1269977" cy="2455424"/>
            <a:chOff x="5490678" y="4152775"/>
            <a:chExt cx="1269977" cy="2455424"/>
          </a:xfrm>
        </p:grpSpPr>
        <p:grpSp>
          <p:nvGrpSpPr>
            <p:cNvPr id="226" name="Группа 225"/>
            <p:cNvGrpSpPr/>
            <p:nvPr/>
          </p:nvGrpSpPr>
          <p:grpSpPr>
            <a:xfrm>
              <a:off x="5608557" y="4532248"/>
              <a:ext cx="576049" cy="2049645"/>
              <a:chOff x="5608557" y="4532248"/>
              <a:chExt cx="1152097" cy="2049645"/>
            </a:xfrm>
          </p:grpSpPr>
          <p:sp>
            <p:nvSpPr>
              <p:cNvPr id="46" name="Rectangle 5"/>
              <p:cNvSpPr>
                <a:spLocks noChangeArrowheads="1"/>
              </p:cNvSpPr>
              <p:nvPr/>
            </p:nvSpPr>
            <p:spPr bwMode="auto">
              <a:xfrm>
                <a:off x="5608558" y="6241105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ru-RU" sz="20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Rectangle 5"/>
              <p:cNvSpPr>
                <a:spLocks noChangeArrowheads="1"/>
              </p:cNvSpPr>
              <p:nvPr/>
            </p:nvSpPr>
            <p:spPr bwMode="auto">
              <a:xfrm>
                <a:off x="5608558" y="5900318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5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" name="Rectangle 5"/>
              <p:cNvSpPr>
                <a:spLocks noChangeArrowheads="1"/>
              </p:cNvSpPr>
              <p:nvPr/>
            </p:nvSpPr>
            <p:spPr bwMode="auto">
              <a:xfrm>
                <a:off x="5608558" y="5557071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4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Rectangle 5"/>
              <p:cNvSpPr>
                <a:spLocks noChangeArrowheads="1"/>
              </p:cNvSpPr>
              <p:nvPr/>
            </p:nvSpPr>
            <p:spPr bwMode="auto">
              <a:xfrm>
                <a:off x="5608557" y="5216282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3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Rectangle 5"/>
              <p:cNvSpPr>
                <a:spLocks noChangeArrowheads="1"/>
              </p:cNvSpPr>
              <p:nvPr/>
            </p:nvSpPr>
            <p:spPr bwMode="auto">
              <a:xfrm>
                <a:off x="5608557" y="4875495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2</a:t>
                </a:r>
                <a:endParaRPr lang="ru-RU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Rectangle 5"/>
              <p:cNvSpPr>
                <a:spLocks noChangeArrowheads="1"/>
              </p:cNvSpPr>
              <p:nvPr/>
            </p:nvSpPr>
            <p:spPr bwMode="auto">
              <a:xfrm>
                <a:off x="5608557" y="4532248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1</a:t>
                </a:r>
                <a:endParaRPr lang="ru-RU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27" name="Группа 226"/>
            <p:cNvGrpSpPr/>
            <p:nvPr/>
          </p:nvGrpSpPr>
          <p:grpSpPr>
            <a:xfrm>
              <a:off x="6184606" y="4558554"/>
              <a:ext cx="576049" cy="2049645"/>
              <a:chOff x="5608557" y="4532248"/>
              <a:chExt cx="1152097" cy="2049645"/>
            </a:xfrm>
          </p:grpSpPr>
          <p:sp>
            <p:nvSpPr>
              <p:cNvPr id="228" name="Rectangle 5"/>
              <p:cNvSpPr>
                <a:spLocks noChangeArrowheads="1"/>
              </p:cNvSpPr>
              <p:nvPr/>
            </p:nvSpPr>
            <p:spPr bwMode="auto">
              <a:xfrm>
                <a:off x="5608558" y="6241105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229" name="Rectangle 5"/>
              <p:cNvSpPr>
                <a:spLocks noChangeArrowheads="1"/>
              </p:cNvSpPr>
              <p:nvPr/>
            </p:nvSpPr>
            <p:spPr bwMode="auto">
              <a:xfrm>
                <a:off x="5608558" y="5900318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230" name="Rectangle 5"/>
              <p:cNvSpPr>
                <a:spLocks noChangeArrowheads="1"/>
              </p:cNvSpPr>
              <p:nvPr/>
            </p:nvSpPr>
            <p:spPr bwMode="auto">
              <a:xfrm>
                <a:off x="5608558" y="5557071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231" name="Rectangle 5"/>
              <p:cNvSpPr>
                <a:spLocks noChangeArrowheads="1"/>
              </p:cNvSpPr>
              <p:nvPr/>
            </p:nvSpPr>
            <p:spPr bwMode="auto">
              <a:xfrm>
                <a:off x="5608557" y="5216282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232" name="Rectangle 5"/>
              <p:cNvSpPr>
                <a:spLocks noChangeArrowheads="1"/>
              </p:cNvSpPr>
              <p:nvPr/>
            </p:nvSpPr>
            <p:spPr bwMode="auto">
              <a:xfrm>
                <a:off x="5608557" y="4875495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233" name="Rectangle 5"/>
              <p:cNvSpPr>
                <a:spLocks noChangeArrowheads="1"/>
              </p:cNvSpPr>
              <p:nvPr/>
            </p:nvSpPr>
            <p:spPr bwMode="auto">
              <a:xfrm>
                <a:off x="5608557" y="4532248"/>
                <a:ext cx="1152096" cy="34078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1" name="AutoShape 3" descr="Дранка"/>
            <p:cNvSpPr>
              <a:spLocks noChangeArrowheads="1"/>
            </p:cNvSpPr>
            <p:nvPr/>
          </p:nvSpPr>
          <p:spPr bwMode="auto">
            <a:xfrm>
              <a:off x="5490678" y="4152775"/>
              <a:ext cx="1269977" cy="394554"/>
            </a:xfrm>
            <a:prstGeom prst="triangle">
              <a:avLst>
                <a:gd name="adj" fmla="val 50000"/>
              </a:avLst>
            </a:prstGeom>
            <a:blipFill>
              <a:blip r:embed="rId6"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5FF65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164" name="Группа 163"/>
            <p:cNvGrpSpPr/>
            <p:nvPr/>
          </p:nvGrpSpPr>
          <p:grpSpPr>
            <a:xfrm>
              <a:off x="5924992" y="4181985"/>
              <a:ext cx="401347" cy="400110"/>
              <a:chOff x="685836" y="5556872"/>
              <a:chExt cx="401347" cy="450969"/>
            </a:xfrm>
          </p:grpSpPr>
          <p:sp>
            <p:nvSpPr>
              <p:cNvPr id="165" name="Овал 164"/>
              <p:cNvSpPr/>
              <p:nvPr/>
            </p:nvSpPr>
            <p:spPr>
              <a:xfrm>
                <a:off x="685836" y="5604430"/>
                <a:ext cx="401347" cy="35255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718868" y="5556872"/>
                <a:ext cx="312906" cy="450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ru-RU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49" name="Хорда 248"/>
          <p:cNvSpPr/>
          <p:nvPr/>
        </p:nvSpPr>
        <p:spPr>
          <a:xfrm rot="18389342">
            <a:off x="4667127" y="886439"/>
            <a:ext cx="1326054" cy="3233752"/>
          </a:xfrm>
          <a:prstGeom prst="chord">
            <a:avLst>
              <a:gd name="adj1" fmla="val 2700000"/>
              <a:gd name="adj2" fmla="val 15678823"/>
            </a:avLst>
          </a:prstGeom>
          <a:blipFill>
            <a:blip r:embed="rId7"/>
            <a:tile tx="0" ty="0" sx="100000" sy="100000" flip="none" algn="tl"/>
          </a:blip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6" name="Группа 245"/>
          <p:cNvGrpSpPr/>
          <p:nvPr/>
        </p:nvGrpSpPr>
        <p:grpSpPr>
          <a:xfrm>
            <a:off x="7560120" y="3765061"/>
            <a:ext cx="1269981" cy="2833108"/>
            <a:chOff x="7437181" y="3921818"/>
            <a:chExt cx="1269981" cy="2833108"/>
          </a:xfrm>
        </p:grpSpPr>
        <p:grpSp>
          <p:nvGrpSpPr>
            <p:cNvPr id="235" name="Группа 234"/>
            <p:cNvGrpSpPr/>
            <p:nvPr/>
          </p:nvGrpSpPr>
          <p:grpSpPr>
            <a:xfrm>
              <a:off x="7474068" y="4320626"/>
              <a:ext cx="576051" cy="2413570"/>
              <a:chOff x="7474068" y="4320626"/>
              <a:chExt cx="1152101" cy="2413570"/>
            </a:xfrm>
          </p:grpSpPr>
          <p:sp>
            <p:nvSpPr>
              <p:cNvPr id="62" name="Rectangle 5"/>
              <p:cNvSpPr>
                <a:spLocks noChangeArrowheads="1"/>
              </p:cNvSpPr>
              <p:nvPr/>
            </p:nvSpPr>
            <p:spPr bwMode="auto">
              <a:xfrm>
                <a:off x="7474068" y="6390110"/>
                <a:ext cx="1152100" cy="344086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1" name="Группа 50"/>
              <p:cNvGrpSpPr/>
              <p:nvPr/>
            </p:nvGrpSpPr>
            <p:grpSpPr>
              <a:xfrm>
                <a:off x="7474069" y="5355368"/>
                <a:ext cx="1152100" cy="1034742"/>
                <a:chOff x="7658144" y="833329"/>
                <a:chExt cx="1208172" cy="1895514"/>
              </a:xfrm>
            </p:grpSpPr>
            <p:sp>
              <p:nvSpPr>
                <p:cNvPr id="58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2098521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6</a:t>
                  </a:r>
                  <a:endParaRPr lang="ru-RU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146819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0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83332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4</a:t>
                  </a:r>
                  <a:endParaRPr lang="ru-RU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2" name="Группа 51"/>
              <p:cNvGrpSpPr/>
              <p:nvPr/>
            </p:nvGrpSpPr>
            <p:grpSpPr>
              <a:xfrm>
                <a:off x="7474068" y="4320626"/>
                <a:ext cx="1152100" cy="1034742"/>
                <a:chOff x="7658144" y="833329"/>
                <a:chExt cx="1208172" cy="1895514"/>
              </a:xfrm>
            </p:grpSpPr>
            <p:sp>
              <p:nvSpPr>
                <p:cNvPr id="54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2098521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3</a:t>
                  </a:r>
                  <a:endParaRPr lang="ru-RU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146819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2</a:t>
                  </a:r>
                  <a:endParaRPr lang="ru-RU" sz="20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6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83332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sz="20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236" name="Группа 235"/>
            <p:cNvGrpSpPr/>
            <p:nvPr/>
          </p:nvGrpSpPr>
          <p:grpSpPr>
            <a:xfrm>
              <a:off x="8056573" y="4341356"/>
              <a:ext cx="576051" cy="2413570"/>
              <a:chOff x="7474068" y="4320626"/>
              <a:chExt cx="1152101" cy="2413570"/>
            </a:xfrm>
          </p:grpSpPr>
          <p:sp>
            <p:nvSpPr>
              <p:cNvPr id="237" name="Rectangle 5"/>
              <p:cNvSpPr>
                <a:spLocks noChangeArrowheads="1"/>
              </p:cNvSpPr>
              <p:nvPr/>
            </p:nvSpPr>
            <p:spPr bwMode="auto">
              <a:xfrm>
                <a:off x="7474068" y="6390110"/>
                <a:ext cx="1152100" cy="344086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grpSp>
            <p:nvGrpSpPr>
              <p:cNvPr id="238" name="Группа 237"/>
              <p:cNvGrpSpPr/>
              <p:nvPr/>
            </p:nvGrpSpPr>
            <p:grpSpPr>
              <a:xfrm>
                <a:off x="7474069" y="5355368"/>
                <a:ext cx="1152100" cy="1034742"/>
                <a:chOff x="7658144" y="833329"/>
                <a:chExt cx="1208172" cy="1895514"/>
              </a:xfrm>
            </p:grpSpPr>
            <p:sp>
              <p:nvSpPr>
                <p:cNvPr id="243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2098521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244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146819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245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83332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39" name="Группа 238"/>
              <p:cNvGrpSpPr/>
              <p:nvPr/>
            </p:nvGrpSpPr>
            <p:grpSpPr>
              <a:xfrm>
                <a:off x="7474068" y="4320626"/>
                <a:ext cx="1152100" cy="1034742"/>
                <a:chOff x="7658144" y="833329"/>
                <a:chExt cx="1208172" cy="1895514"/>
              </a:xfrm>
            </p:grpSpPr>
            <p:sp>
              <p:nvSpPr>
                <p:cNvPr id="240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2098521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241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146819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242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833329"/>
                  <a:ext cx="1208172" cy="630322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53" name="AutoShape 3" descr="Дранка"/>
            <p:cNvSpPr>
              <a:spLocks noChangeArrowheads="1"/>
            </p:cNvSpPr>
            <p:nvPr/>
          </p:nvSpPr>
          <p:spPr bwMode="auto">
            <a:xfrm>
              <a:off x="7437181" y="3922686"/>
              <a:ext cx="1269981" cy="398374"/>
            </a:xfrm>
            <a:prstGeom prst="triangle">
              <a:avLst>
                <a:gd name="adj" fmla="val 50000"/>
              </a:avLst>
            </a:prstGeom>
            <a:blipFill>
              <a:blip r:embed="rId6"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5FF65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161" name="Группа 160"/>
            <p:cNvGrpSpPr/>
            <p:nvPr/>
          </p:nvGrpSpPr>
          <p:grpSpPr>
            <a:xfrm>
              <a:off x="7871497" y="3921818"/>
              <a:ext cx="401347" cy="400110"/>
              <a:chOff x="685836" y="5556872"/>
              <a:chExt cx="401347" cy="450969"/>
            </a:xfrm>
          </p:grpSpPr>
          <p:sp>
            <p:nvSpPr>
              <p:cNvPr id="162" name="Овал 161"/>
              <p:cNvSpPr/>
              <p:nvPr/>
            </p:nvSpPr>
            <p:spPr>
              <a:xfrm>
                <a:off x="685836" y="5604430"/>
                <a:ext cx="401347" cy="35255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718868" y="5556872"/>
                <a:ext cx="312906" cy="450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lang="ru-RU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50" name="Группа 249"/>
          <p:cNvGrpSpPr/>
          <p:nvPr/>
        </p:nvGrpSpPr>
        <p:grpSpPr>
          <a:xfrm>
            <a:off x="4651125" y="340156"/>
            <a:ext cx="1225473" cy="2089948"/>
            <a:chOff x="4021438" y="452884"/>
            <a:chExt cx="1225473" cy="2089948"/>
          </a:xfrm>
        </p:grpSpPr>
        <p:grpSp>
          <p:nvGrpSpPr>
            <p:cNvPr id="156" name="Группа 155"/>
            <p:cNvGrpSpPr/>
            <p:nvPr/>
          </p:nvGrpSpPr>
          <p:grpSpPr>
            <a:xfrm>
              <a:off x="4021438" y="452884"/>
              <a:ext cx="1225473" cy="2089948"/>
              <a:chOff x="4283968" y="778123"/>
              <a:chExt cx="1225473" cy="2089948"/>
            </a:xfrm>
          </p:grpSpPr>
          <p:sp>
            <p:nvSpPr>
              <p:cNvPr id="93" name="Rectangle 5"/>
              <p:cNvSpPr>
                <a:spLocks noChangeArrowheads="1"/>
              </p:cNvSpPr>
              <p:nvPr/>
            </p:nvSpPr>
            <p:spPr bwMode="auto">
              <a:xfrm>
                <a:off x="4340842" y="2462793"/>
                <a:ext cx="1111723" cy="40527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68" name="Rectangle 5"/>
              <p:cNvSpPr>
                <a:spLocks noChangeArrowheads="1"/>
              </p:cNvSpPr>
              <p:nvPr/>
            </p:nvSpPr>
            <p:spPr bwMode="auto">
              <a:xfrm>
                <a:off x="4340842" y="2060822"/>
                <a:ext cx="1111723" cy="40527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69" name="Rectangle 5"/>
              <p:cNvSpPr>
                <a:spLocks noChangeArrowheads="1"/>
              </p:cNvSpPr>
              <p:nvPr/>
            </p:nvSpPr>
            <p:spPr bwMode="auto">
              <a:xfrm>
                <a:off x="4340842" y="1655544"/>
                <a:ext cx="1111723" cy="40527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70" name="Rectangle 5"/>
              <p:cNvSpPr>
                <a:spLocks noChangeArrowheads="1"/>
              </p:cNvSpPr>
              <p:nvPr/>
            </p:nvSpPr>
            <p:spPr bwMode="auto">
              <a:xfrm>
                <a:off x="4340842" y="1247342"/>
                <a:ext cx="1111723" cy="405278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2857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47CA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71" name="AutoShape 3" descr="Дранка"/>
              <p:cNvSpPr>
                <a:spLocks noChangeArrowheads="1"/>
              </p:cNvSpPr>
              <p:nvPr/>
            </p:nvSpPr>
            <p:spPr bwMode="auto">
              <a:xfrm>
                <a:off x="4283968" y="778123"/>
                <a:ext cx="1225473" cy="469219"/>
              </a:xfrm>
              <a:prstGeom prst="triangle">
                <a:avLst>
                  <a:gd name="adj" fmla="val 50000"/>
                </a:avLst>
              </a:prstGeom>
              <a:blipFill>
                <a:blip r:embed="rId6"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65FF65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cxnSp>
            <p:nvCxnSpPr>
              <p:cNvPr id="72" name="Прямая соединительная линия 71"/>
              <p:cNvCxnSpPr>
                <a:stCxn id="70" idx="0"/>
                <a:endCxn id="93" idx="2"/>
              </p:cNvCxnSpPr>
              <p:nvPr/>
            </p:nvCxnSpPr>
            <p:spPr>
              <a:xfrm>
                <a:off x="4896704" y="1247342"/>
                <a:ext cx="0" cy="1620729"/>
              </a:xfrm>
              <a:prstGeom prst="line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8" name="Группа 147"/>
              <p:cNvGrpSpPr/>
              <p:nvPr/>
            </p:nvGrpSpPr>
            <p:grpSpPr>
              <a:xfrm>
                <a:off x="4712060" y="835234"/>
                <a:ext cx="401347" cy="400110"/>
                <a:chOff x="685836" y="5556872"/>
                <a:chExt cx="401347" cy="450969"/>
              </a:xfrm>
            </p:grpSpPr>
            <p:sp>
              <p:nvSpPr>
                <p:cNvPr id="149" name="Овал 148"/>
                <p:cNvSpPr/>
                <p:nvPr/>
              </p:nvSpPr>
              <p:spPr>
                <a:xfrm>
                  <a:off x="685836" y="5604430"/>
                  <a:ext cx="401347" cy="352552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b="1" dirty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>
                  <a:off x="718868" y="5556872"/>
                  <a:ext cx="312906" cy="4509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20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  <a:endParaRPr lang="ru-RU" sz="2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178" name="Прямоугольник 177"/>
            <p:cNvSpPr/>
            <p:nvPr/>
          </p:nvSpPr>
          <p:spPr>
            <a:xfrm>
              <a:off x="4200433" y="960973"/>
              <a:ext cx="8771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1        </a:t>
              </a:r>
              <a:r>
                <a:rPr lang="ru-RU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9" name="Прямоугольник 178"/>
            <p:cNvSpPr/>
            <p:nvPr/>
          </p:nvSpPr>
          <p:spPr>
            <a:xfrm>
              <a:off x="4200433" y="1317684"/>
              <a:ext cx="8771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2        3</a:t>
              </a:r>
              <a:endPara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0" name="Прямоугольник 179"/>
            <p:cNvSpPr/>
            <p:nvPr/>
          </p:nvSpPr>
          <p:spPr>
            <a:xfrm>
              <a:off x="4211621" y="1753556"/>
              <a:ext cx="8771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3        2</a:t>
              </a:r>
              <a:endPara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4240027" y="2138837"/>
              <a:ext cx="8771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4        </a:t>
              </a:r>
              <a:r>
                <a:rPr lang="ru-RU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1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0.liveinternet.ru/images/attach/c/8/101/186/101186986_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07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52592" y="3959488"/>
            <a:ext cx="1012522" cy="66773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7CA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52591" y="3291756"/>
            <a:ext cx="1012522" cy="66773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7CA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652591" y="2633125"/>
            <a:ext cx="1012522" cy="66773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7CA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652591" y="1965390"/>
            <a:ext cx="1012522" cy="66773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7CA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65035" y="1337786"/>
            <a:ext cx="1012522" cy="66773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7CA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1</a:t>
            </a: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655677" y="3961631"/>
            <a:ext cx="1012523" cy="66773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7CA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655676" y="3293898"/>
            <a:ext cx="1012523" cy="66773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7CA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55676" y="2635267"/>
            <a:ext cx="1012523" cy="66773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7CA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655676" y="1967533"/>
            <a:ext cx="1012523" cy="66773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7CA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655676" y="1294984"/>
            <a:ext cx="1012523" cy="66773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7CA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3" descr="Дранка"/>
          <p:cNvSpPr>
            <a:spLocks noChangeArrowheads="1"/>
          </p:cNvSpPr>
          <p:nvPr/>
        </p:nvSpPr>
        <p:spPr bwMode="auto">
          <a:xfrm>
            <a:off x="611822" y="564703"/>
            <a:ext cx="2232248" cy="773083"/>
          </a:xfrm>
          <a:prstGeom prst="triangle">
            <a:avLst>
              <a:gd name="adj" fmla="val 50000"/>
            </a:avLst>
          </a:prstGeom>
          <a:blipFill>
            <a:blip r:embed="rId5"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5FF65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1331495" y="644148"/>
            <a:ext cx="731158" cy="629701"/>
            <a:chOff x="667318" y="5556872"/>
            <a:chExt cx="419865" cy="400110"/>
          </a:xfrm>
        </p:grpSpPr>
        <p:sp>
          <p:nvSpPr>
            <p:cNvPr id="8" name="Овал 7"/>
            <p:cNvSpPr/>
            <p:nvPr/>
          </p:nvSpPr>
          <p:spPr>
            <a:xfrm>
              <a:off x="685836" y="5604430"/>
              <a:ext cx="401347" cy="35255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7318" y="5556872"/>
              <a:ext cx="312241" cy="3324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6</a:t>
              </a:r>
              <a:endPara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932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0.liveinternet.ru/images/attach/c/8/101/186/101186986_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" y="0"/>
            <a:ext cx="914707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5719544" y="2611594"/>
            <a:ext cx="1118416" cy="3885754"/>
            <a:chOff x="5608557" y="4532248"/>
            <a:chExt cx="1152097" cy="2049645"/>
          </a:xfrm>
        </p:grpSpPr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5608558" y="6241105"/>
              <a:ext cx="1152096" cy="340788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20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6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5608558" y="5900318"/>
              <a:ext cx="1152096" cy="340788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20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6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5608558" y="5557071"/>
              <a:ext cx="1152096" cy="340788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20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6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5608557" y="5216282"/>
              <a:ext cx="1152096" cy="340788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20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6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ectangle 5"/>
            <p:cNvSpPr>
              <a:spLocks noChangeArrowheads="1"/>
            </p:cNvSpPr>
            <p:nvPr/>
          </p:nvSpPr>
          <p:spPr bwMode="auto">
            <a:xfrm>
              <a:off x="5608557" y="4875495"/>
              <a:ext cx="1152096" cy="340788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20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6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5608557" y="4532248"/>
              <a:ext cx="1152096" cy="340788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36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  <a:endPara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837962" y="5860230"/>
            <a:ext cx="1118415" cy="64607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7CA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837962" y="5214160"/>
            <a:ext cx="1118415" cy="64607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7CA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6837962" y="4563426"/>
            <a:ext cx="1118415" cy="64607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7CA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837961" y="3917352"/>
            <a:ext cx="1118415" cy="64607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7CA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837961" y="3271282"/>
            <a:ext cx="1118415" cy="64607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7CA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5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837961" y="2620548"/>
            <a:ext cx="1118415" cy="64607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7CA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3" descr="Дранка"/>
          <p:cNvSpPr>
            <a:spLocks noChangeArrowheads="1"/>
          </p:cNvSpPr>
          <p:nvPr/>
        </p:nvSpPr>
        <p:spPr bwMode="auto">
          <a:xfrm>
            <a:off x="5605110" y="1863591"/>
            <a:ext cx="2465698" cy="748003"/>
          </a:xfrm>
          <a:prstGeom prst="triangle">
            <a:avLst>
              <a:gd name="adj" fmla="val 50000"/>
            </a:avLst>
          </a:prstGeom>
          <a:blipFill>
            <a:blip r:embed="rId5"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5FF65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6333912" y="1892184"/>
            <a:ext cx="779227" cy="728364"/>
            <a:chOff x="685836" y="5523951"/>
            <a:chExt cx="401347" cy="433031"/>
          </a:xfrm>
        </p:grpSpPr>
        <p:sp>
          <p:nvSpPr>
            <p:cNvPr id="8" name="Овал 7"/>
            <p:cNvSpPr/>
            <p:nvPr/>
          </p:nvSpPr>
          <p:spPr>
            <a:xfrm>
              <a:off x="685836" y="5604430"/>
              <a:ext cx="401347" cy="35255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8868" y="5523951"/>
              <a:ext cx="368315" cy="384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7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366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0.liveinternet.ru/images/attach/c/8/101/186/101186986_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" y="0"/>
            <a:ext cx="914707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723257" y="6004631"/>
            <a:ext cx="984230" cy="55981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7CA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6723258" y="4321156"/>
            <a:ext cx="984230" cy="1683475"/>
            <a:chOff x="7658144" y="833329"/>
            <a:chExt cx="1208172" cy="1895514"/>
          </a:xfrm>
        </p:grpSpPr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7658144" y="2098521"/>
              <a:ext cx="1208172" cy="630322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20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2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Rectangle 5"/>
            <p:cNvSpPr>
              <a:spLocks noChangeArrowheads="1"/>
            </p:cNvSpPr>
            <p:nvPr/>
          </p:nvSpPr>
          <p:spPr bwMode="auto">
            <a:xfrm>
              <a:off x="7658144" y="1468199"/>
              <a:ext cx="1208172" cy="630322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2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Rectangle 5"/>
            <p:cNvSpPr>
              <a:spLocks noChangeArrowheads="1"/>
            </p:cNvSpPr>
            <p:nvPr/>
          </p:nvSpPr>
          <p:spPr bwMode="auto">
            <a:xfrm>
              <a:off x="7658144" y="833329"/>
              <a:ext cx="1208172" cy="630322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20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2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6723257" y="2637681"/>
            <a:ext cx="984230" cy="1683475"/>
            <a:chOff x="7658144" y="833329"/>
            <a:chExt cx="1208172" cy="1895514"/>
          </a:xfrm>
        </p:grpSpPr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7658144" y="2098521"/>
              <a:ext cx="1208172" cy="630322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20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2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7658144" y="1468199"/>
              <a:ext cx="1208172" cy="630322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20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2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>
              <a:off x="7658144" y="833329"/>
              <a:ext cx="1208172" cy="630322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2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7718516" y="6038357"/>
            <a:ext cx="984230" cy="55981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7CA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718519" y="4354882"/>
            <a:ext cx="984230" cy="1683475"/>
            <a:chOff x="7658144" y="833329"/>
            <a:chExt cx="1208172" cy="1895514"/>
          </a:xfrm>
        </p:grpSpPr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7658144" y="2098521"/>
              <a:ext cx="1208172" cy="630322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7658144" y="1468199"/>
              <a:ext cx="1208172" cy="630322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7658144" y="833329"/>
              <a:ext cx="1208172" cy="630322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7718517" y="2671407"/>
            <a:ext cx="984230" cy="1683475"/>
            <a:chOff x="7658144" y="833329"/>
            <a:chExt cx="1208172" cy="1895514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7658144" y="2098521"/>
              <a:ext cx="1208172" cy="630322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7658144" y="1468199"/>
              <a:ext cx="1208172" cy="630322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7658144" y="833329"/>
              <a:ext cx="1208172" cy="630322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47CA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AutoShape 3" descr="Дранка"/>
          <p:cNvSpPr>
            <a:spLocks noChangeArrowheads="1"/>
          </p:cNvSpPr>
          <p:nvPr/>
        </p:nvSpPr>
        <p:spPr bwMode="auto">
          <a:xfrm>
            <a:off x="6622553" y="1929134"/>
            <a:ext cx="2169869" cy="648135"/>
          </a:xfrm>
          <a:prstGeom prst="triangle">
            <a:avLst>
              <a:gd name="adj" fmla="val 50000"/>
            </a:avLst>
          </a:prstGeom>
          <a:blipFill>
            <a:blip r:embed="rId5"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5FF65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402297" y="2057495"/>
            <a:ext cx="685735" cy="50889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58735" y="1988846"/>
            <a:ext cx="415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94800" y="269111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994800" y="324433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8015709" y="379507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994800" y="437984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994800" y="491873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421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994800" y="546606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994800" y="606118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6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0.liveinternet.ru/images/attach/c/8/101/186/101186986_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47" y="10500"/>
            <a:ext cx="914707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5922680" y="1549400"/>
            <a:ext cx="2825784" cy="4615904"/>
            <a:chOff x="7325601" y="146338"/>
            <a:chExt cx="1352095" cy="3193503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7407116" y="575105"/>
              <a:ext cx="588896" cy="2764736"/>
              <a:chOff x="7407116" y="575105"/>
              <a:chExt cx="588896" cy="2764736"/>
            </a:xfrm>
          </p:grpSpPr>
          <p:grpSp>
            <p:nvGrpSpPr>
              <p:cNvPr id="21" name="Группа 20"/>
              <p:cNvGrpSpPr/>
              <p:nvPr/>
            </p:nvGrpSpPr>
            <p:grpSpPr>
              <a:xfrm>
                <a:off x="7407116" y="2646221"/>
                <a:ext cx="587322" cy="693620"/>
                <a:chOff x="7657552" y="4557430"/>
                <a:chExt cx="1208764" cy="1247208"/>
              </a:xfrm>
            </p:grpSpPr>
            <p:sp>
              <p:nvSpPr>
                <p:cNvPr id="30" name="Rectangle 5"/>
                <p:cNvSpPr>
                  <a:spLocks noChangeArrowheads="1"/>
                </p:cNvSpPr>
                <p:nvPr/>
              </p:nvSpPr>
              <p:spPr bwMode="auto">
                <a:xfrm>
                  <a:off x="7657552" y="5174316"/>
                  <a:ext cx="1208172" cy="630322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ctr"/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32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8</a:t>
                  </a:r>
                  <a:endParaRPr lang="ru-RU" sz="32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4557430"/>
                  <a:ext cx="1208172" cy="630322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ctr"/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32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  <a:endParaRPr lang="ru-RU" sz="32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2" name="Группа 21"/>
              <p:cNvGrpSpPr/>
              <p:nvPr/>
            </p:nvGrpSpPr>
            <p:grpSpPr>
              <a:xfrm>
                <a:off x="7407716" y="1629274"/>
                <a:ext cx="586434" cy="1054168"/>
                <a:chOff x="7658144" y="833329"/>
                <a:chExt cx="1208172" cy="1895514"/>
              </a:xfrm>
            </p:grpSpPr>
            <p:sp>
              <p:nvSpPr>
                <p:cNvPr id="27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2098521"/>
                  <a:ext cx="1208172" cy="630322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ctr"/>
                  <a:r>
                    <a:rPr lang="ru-RU" sz="20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32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6</a:t>
                  </a:r>
                  <a:endParaRPr lang="ru-RU" sz="32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8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1468199"/>
                  <a:ext cx="1208172" cy="630322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ctr"/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32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  <a:endParaRPr lang="ru-RU" sz="32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9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833329"/>
                  <a:ext cx="1208172" cy="630322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ctr"/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32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  <a:endParaRPr lang="ru-RU" sz="32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3" name="Группа 22"/>
              <p:cNvGrpSpPr/>
              <p:nvPr/>
            </p:nvGrpSpPr>
            <p:grpSpPr>
              <a:xfrm>
                <a:off x="7407715" y="575105"/>
                <a:ext cx="588297" cy="1054168"/>
                <a:chOff x="7658144" y="833329"/>
                <a:chExt cx="1208172" cy="1895514"/>
              </a:xfrm>
            </p:grpSpPr>
            <p:sp>
              <p:nvSpPr>
                <p:cNvPr id="24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2098521"/>
                  <a:ext cx="1208172" cy="630322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ctr"/>
                  <a:r>
                    <a:rPr lang="ru-RU" sz="2000" b="1" i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32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lang="ru-RU" sz="32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5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1468199"/>
                  <a:ext cx="1208172" cy="630322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ctr"/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32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sz="32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6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833329"/>
                  <a:ext cx="1208172" cy="630322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algn="ctr"/>
                  <a:r>
                    <a:rPr lang="ru-RU" sz="20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3200" b="1" dirty="0" smtClean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sz="32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5" name="Группа 4"/>
            <p:cNvGrpSpPr/>
            <p:nvPr/>
          </p:nvGrpSpPr>
          <p:grpSpPr>
            <a:xfrm>
              <a:off x="7996012" y="536135"/>
              <a:ext cx="588897" cy="2803706"/>
              <a:chOff x="7407116" y="575105"/>
              <a:chExt cx="588897" cy="2764736"/>
            </a:xfrm>
          </p:grpSpPr>
          <p:grpSp>
            <p:nvGrpSpPr>
              <p:cNvPr id="10" name="Группа 9"/>
              <p:cNvGrpSpPr/>
              <p:nvPr/>
            </p:nvGrpSpPr>
            <p:grpSpPr>
              <a:xfrm>
                <a:off x="7407116" y="2646221"/>
                <a:ext cx="587322" cy="693620"/>
                <a:chOff x="7657552" y="4557430"/>
                <a:chExt cx="1208764" cy="1247208"/>
              </a:xfrm>
            </p:grpSpPr>
            <p:sp>
              <p:nvSpPr>
                <p:cNvPr id="19" name="Rectangle 5"/>
                <p:cNvSpPr>
                  <a:spLocks noChangeArrowheads="1"/>
                </p:cNvSpPr>
                <p:nvPr/>
              </p:nvSpPr>
              <p:spPr bwMode="auto">
                <a:xfrm>
                  <a:off x="7657552" y="5174316"/>
                  <a:ext cx="1208172" cy="630322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20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4557430"/>
                  <a:ext cx="1208172" cy="630322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1" name="Группа 10"/>
              <p:cNvGrpSpPr/>
              <p:nvPr/>
            </p:nvGrpSpPr>
            <p:grpSpPr>
              <a:xfrm>
                <a:off x="7407716" y="1629274"/>
                <a:ext cx="586434" cy="1054168"/>
                <a:chOff x="7658144" y="833329"/>
                <a:chExt cx="1208172" cy="1895514"/>
              </a:xfrm>
            </p:grpSpPr>
            <p:sp>
              <p:nvSpPr>
                <p:cNvPr id="16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2098521"/>
                  <a:ext cx="1208172" cy="630322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17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1468199"/>
                  <a:ext cx="1208172" cy="630322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18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833329"/>
                  <a:ext cx="1208172" cy="630322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>
                <a:off x="7407715" y="575105"/>
                <a:ext cx="588298" cy="1054166"/>
                <a:chOff x="7658144" y="833331"/>
                <a:chExt cx="1208174" cy="1895512"/>
              </a:xfrm>
            </p:grpSpPr>
            <p:sp>
              <p:nvSpPr>
                <p:cNvPr id="13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2098521"/>
                  <a:ext cx="1208172" cy="630322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14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4" y="1468199"/>
                  <a:ext cx="1208172" cy="630322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  <p:sp>
              <p:nvSpPr>
                <p:cNvPr id="15" name="Rectangle 5"/>
                <p:cNvSpPr>
                  <a:spLocks noChangeArrowheads="1"/>
                </p:cNvSpPr>
                <p:nvPr/>
              </p:nvSpPr>
              <p:spPr bwMode="auto">
                <a:xfrm>
                  <a:off x="7658146" y="833331"/>
                  <a:ext cx="1208172" cy="630321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28575">
                  <a:solidFill>
                    <a:schemeClr val="tx2">
                      <a:lumMod val="75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7CA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6" name="AutoShape 3" descr="Дранка"/>
            <p:cNvSpPr>
              <a:spLocks noChangeArrowheads="1"/>
            </p:cNvSpPr>
            <p:nvPr/>
          </p:nvSpPr>
          <p:spPr bwMode="auto">
            <a:xfrm>
              <a:off x="7325601" y="146338"/>
              <a:ext cx="1352095" cy="405852"/>
            </a:xfrm>
            <a:prstGeom prst="triangle">
              <a:avLst>
                <a:gd name="adj" fmla="val 50000"/>
              </a:avLst>
            </a:prstGeom>
            <a:blipFill>
              <a:blip r:embed="rId5"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5FF65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7793764" y="160180"/>
              <a:ext cx="401347" cy="404575"/>
              <a:chOff x="685836" y="5536544"/>
              <a:chExt cx="401347" cy="456002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685836" y="5604430"/>
                <a:ext cx="401347" cy="35255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95415" y="5536544"/>
                <a:ext cx="186537" cy="4560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  <a:endParaRPr lang="ru-RU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7744871" y="208904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739895" y="261286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700131" y="314416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700131" y="362251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700131" y="417181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700131" y="4653869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700131" y="511313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744871" y="561957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74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1" y="332656"/>
            <a:ext cx="8568952" cy="62532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4" descr="http://www.autoprojekt.ru/pdd/pdd_12.files/z5_15000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66889"/>
            <a:ext cx="1271479" cy="1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5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1" y="332656"/>
            <a:ext cx="8568952" cy="6253286"/>
          </a:xfrm>
          <a:prstGeom prst="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://www.autoprojekt.ru/pdd/pdd_12.files/z5_15000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66889"/>
            <a:ext cx="1271479" cy="12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iratoys.com.ua/img/p/1913-2023-thickbox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1373" y="4543551"/>
            <a:ext cx="1649247" cy="164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www.iratoys.com.ua/img/p/1913-2023-thickbox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520836"/>
            <a:ext cx="1649247" cy="164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://www.iratoys.com.ua/img/p/1913-2023-thickbox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4221088"/>
            <a:ext cx="1649247" cy="164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www.iratoys.com.ua/img/p/1913-2023-thickbox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31065" y="2878137"/>
            <a:ext cx="1649247" cy="164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://www.iratoys.com.ua/img/p/1913-2023-thickbox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4020" y="1506661"/>
            <a:ext cx="1649247" cy="164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://www.iratoys.com.ua/img/p/1913-2023-thickbox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356843"/>
            <a:ext cx="1649247" cy="164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www.iratoys.com.ua/img/p/1913-2023-thickbox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8256" y="1761899"/>
            <a:ext cx="1649247" cy="164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://www.iratoys.com.ua/img/p/1913-2023-thickbox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8256" y="3379889"/>
            <a:ext cx="1649247" cy="164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37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-0.58629 0.272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23" y="136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-0.58629 0.2724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23" y="1361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-0.58629 0.272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23" y="1361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9362E-6 L -0.61025 0.2171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21" y="10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296</Words>
  <Application>Microsoft Office PowerPoint</Application>
  <PresentationFormat>Экран (4:3)</PresentationFormat>
  <Paragraphs>181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Frontime</dc:creator>
  <cp:lastModifiedBy>Frontime</cp:lastModifiedBy>
  <cp:revision>38</cp:revision>
  <dcterms:created xsi:type="dcterms:W3CDTF">2014-04-09T03:35:38Z</dcterms:created>
  <dcterms:modified xsi:type="dcterms:W3CDTF">2014-12-28T17:05:22Z</dcterms:modified>
</cp:coreProperties>
</file>