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0" r:id="rId5"/>
    <p:sldId id="268" r:id="rId6"/>
    <p:sldId id="259" r:id="rId7"/>
    <p:sldId id="260" r:id="rId8"/>
    <p:sldId id="261" r:id="rId9"/>
    <p:sldId id="262" r:id="rId10"/>
    <p:sldId id="264" r:id="rId11"/>
    <p:sldId id="265" r:id="rId12"/>
    <p:sldId id="266" r:id="rId13"/>
    <p:sldId id="271" r:id="rId14"/>
    <p:sldId id="272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88AD8-8FDA-421D-9E68-0E835DACE2E3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9601A-2531-4929-9E3B-8F113166EF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88AD8-8FDA-421D-9E68-0E835DACE2E3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9601A-2531-4929-9E3B-8F113166EF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88AD8-8FDA-421D-9E68-0E835DACE2E3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9601A-2531-4929-9E3B-8F113166EF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88AD8-8FDA-421D-9E68-0E835DACE2E3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9601A-2531-4929-9E3B-8F113166EF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88AD8-8FDA-421D-9E68-0E835DACE2E3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9601A-2531-4929-9E3B-8F113166EF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88AD8-8FDA-421D-9E68-0E835DACE2E3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9601A-2531-4929-9E3B-8F113166EF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88AD8-8FDA-421D-9E68-0E835DACE2E3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9601A-2531-4929-9E3B-8F113166EF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88AD8-8FDA-421D-9E68-0E835DACE2E3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9601A-2531-4929-9E3B-8F113166EF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88AD8-8FDA-421D-9E68-0E835DACE2E3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9601A-2531-4929-9E3B-8F113166EF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88AD8-8FDA-421D-9E68-0E835DACE2E3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9601A-2531-4929-9E3B-8F113166EF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88AD8-8FDA-421D-9E68-0E835DACE2E3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9601A-2531-4929-9E3B-8F113166EF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188AD8-8FDA-421D-9E68-0E835DACE2E3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89601A-2531-4929-9E3B-8F113166EFA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35027671_8e5b0bb80fe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83768" y="980728"/>
            <a:ext cx="4104456" cy="4104455"/>
          </a:xfrm>
        </p:spPr>
        <p:txBody>
          <a:bodyPr>
            <a:normAutofit/>
          </a:bodyPr>
          <a:lstStyle/>
          <a:p>
            <a:r>
              <a:rPr lang="ru-RU" sz="5400" b="1" i="1" dirty="0" smtClean="0">
                <a:solidFill>
                  <a:srgbClr val="FF0000"/>
                </a:solidFill>
                <a:latin typeface="Arno Pro" pitchFamily="18" charset="0"/>
              </a:rPr>
              <a:t>Игра с ребенком в жизни вашей семьи.</a:t>
            </a:r>
            <a:endParaRPr lang="ru-RU" sz="5400" b="1" i="1" dirty="0">
              <a:solidFill>
                <a:srgbClr val="FF0000"/>
              </a:solidFill>
              <a:latin typeface="Arno Pro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/>
              <a:t>Т</a:t>
            </a:r>
            <a:r>
              <a:rPr lang="ru-RU" b="1" u="sng" dirty="0" smtClean="0"/>
              <a:t>ворческие </a:t>
            </a:r>
            <a:r>
              <a:rPr lang="ru-RU" b="1" u="sng" dirty="0"/>
              <a:t>игры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/>
          </a:bodyPr>
          <a:lstStyle/>
          <a:p>
            <a:r>
              <a:rPr lang="ru-RU" dirty="0" smtClean="0"/>
              <a:t>Конструкторские</a:t>
            </a:r>
          </a:p>
          <a:p>
            <a:r>
              <a:rPr lang="ru-RU" dirty="0" smtClean="0"/>
              <a:t>Лепка, рисование, </a:t>
            </a:r>
            <a:r>
              <a:rPr lang="ru-RU" dirty="0" err="1" smtClean="0"/>
              <a:t>апликация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5" name="Рисунок 4" descr="SAM_31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4005064"/>
            <a:ext cx="2987824" cy="2240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SAM_346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75856" y="2276872"/>
            <a:ext cx="2880320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IMG_20150326_09425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40152" y="4365104"/>
            <a:ext cx="3024336" cy="22682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IMG_20150313_09470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16216" y="836712"/>
            <a:ext cx="2355726" cy="3140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3998" cy="6857999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r>
              <a:rPr lang="ru-RU" dirty="0" smtClean="0"/>
              <a:t>Музыкально-ритмичные игры</a:t>
            </a:r>
          </a:p>
          <a:p>
            <a:r>
              <a:rPr lang="ru-RU" dirty="0" smtClean="0"/>
              <a:t>Театрализованная игра</a:t>
            </a:r>
          </a:p>
          <a:p>
            <a:r>
              <a:rPr lang="ru-RU" dirty="0" smtClean="0"/>
              <a:t>Пальчиковые игры </a:t>
            </a:r>
          </a:p>
          <a:p>
            <a:endParaRPr lang="ru-RU" dirty="0"/>
          </a:p>
        </p:txBody>
      </p:sp>
      <p:pic>
        <p:nvPicPr>
          <p:cNvPr id="4" name="Рисунок 3" descr="SAM_316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2420888"/>
            <a:ext cx="4104456" cy="30783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_20141218_18024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8184" y="404664"/>
            <a:ext cx="2448272" cy="32596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_20141219_09532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3645024"/>
            <a:ext cx="3744416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/>
              <a:t>Речевые игры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Используйте в играх с детьми фольклор: потешки, прибаутки, считалки, скороговорки, загадки, пословицы, сказки. Это сокровищница русской народной речи и мудрости. </a:t>
            </a:r>
          </a:p>
          <a:p>
            <a:pPr>
              <a:buNone/>
            </a:pPr>
            <a:r>
              <a:rPr lang="ru-RU" dirty="0" smtClean="0"/>
              <a:t>    Это </a:t>
            </a:r>
            <a:r>
              <a:rPr lang="ru-RU" dirty="0"/>
              <a:t>пополняет словарный запас, учит распознавать интонацию, запоминать и узнавать знакомые сказки.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83362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/>
              <a:t>• Значительную часть времени мамы проводят на кухне. Постарайтесь использовать это время для общения с ребенком. Например, параллельно готовя, предложите поиграть в игры: «Большой — маленький», «Какого цвета», «Придумай слово»; сочинить с вами сказку, сосчитать предметы на кухне, придумать задачу, посоревноваться в скороговорках и т. д. </a:t>
            </a:r>
            <a:br>
              <a:rPr lang="ru-RU" sz="2400" dirty="0" smtClean="0"/>
            </a:br>
            <a:r>
              <a:rPr lang="ru-RU" sz="2400" dirty="0" smtClean="0"/>
              <a:t>• Обогащайте совместные прогулки на природе или прогулки по городу игровыми познавательными моментами. Изучайте окружающий мир вместе с детьми. Совместно разгадывайте тайны, придумывайте викторины, загадки, учите быть наблюдательными. </a:t>
            </a:r>
            <a:br>
              <a:rPr lang="ru-RU" sz="2400" dirty="0" smtClean="0"/>
            </a:br>
            <a:r>
              <a:rPr lang="ru-RU" sz="2400" dirty="0" smtClean="0"/>
              <a:t>• Вместе с детьми изучайте историю семьи, своей фамилии. Превратите это в увлекательную игру создания своей родословной </a:t>
            </a:r>
            <a:br>
              <a:rPr lang="ru-RU" sz="2400" dirty="0" smtClean="0"/>
            </a:br>
            <a:endParaRPr lang="ru-RU" sz="2400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</p:spPr>
        <p:txBody>
          <a:bodyPr>
            <a:normAutofit/>
          </a:bodyPr>
          <a:lstStyle/>
          <a:p>
            <a:r>
              <a:rPr lang="ru-RU" sz="3600" b="1" u="sng" dirty="0" smtClean="0"/>
              <a:t>Ответьте на вопросы: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— </a:t>
            </a:r>
            <a:r>
              <a:rPr lang="ru-RU" sz="3200" dirty="0" smtClean="0"/>
              <a:t>Любит ли ваш ребенок играть? </a:t>
            </a:r>
            <a:br>
              <a:rPr lang="ru-RU" sz="3200" dirty="0" smtClean="0"/>
            </a:br>
            <a:r>
              <a:rPr lang="ru-RU" sz="3200" dirty="0" smtClean="0"/>
              <a:t>— В какие игры вы играете с ним дома? </a:t>
            </a:r>
            <a:br>
              <a:rPr lang="ru-RU" sz="3200" dirty="0" smtClean="0"/>
            </a:br>
            <a:r>
              <a:rPr lang="ru-RU" sz="3200" dirty="0" smtClean="0"/>
              <a:t>— Чему могут научить ребенка эти игры? </a:t>
            </a:r>
            <a:br>
              <a:rPr lang="ru-RU" sz="3200" dirty="0" smtClean="0"/>
            </a:br>
            <a:r>
              <a:rPr lang="ru-RU" sz="3600" b="1" u="sng" dirty="0" smtClean="0"/>
              <a:t>«Незаконченное предложение»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(Закончите следующие предложения.) </a:t>
            </a:r>
            <a:br>
              <a:rPr lang="ru-RU" sz="3200" dirty="0" smtClean="0"/>
            </a:br>
            <a:r>
              <a:rPr lang="ru-RU" sz="3200" dirty="0" smtClean="0"/>
              <a:t>• Любимая игра моего ребенка — </a:t>
            </a:r>
            <a:r>
              <a:rPr lang="ru-RU" sz="3200" dirty="0" smtClean="0"/>
              <a:t>это…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• Дома наш ребенок любит играть </a:t>
            </a:r>
            <a:r>
              <a:rPr lang="ru-RU" sz="3200" dirty="0" smtClean="0"/>
              <a:t>в…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• Папа любит с ним играть </a:t>
            </a:r>
            <a:r>
              <a:rPr lang="ru-RU" sz="3200" dirty="0" smtClean="0"/>
              <a:t>в… </a:t>
            </a:r>
            <a:r>
              <a:rPr lang="ru-RU" sz="3200" dirty="0" smtClean="0"/>
              <a:t>	</a:t>
            </a:r>
            <a:br>
              <a:rPr lang="ru-RU" sz="3200" dirty="0" smtClean="0"/>
            </a:br>
            <a:r>
              <a:rPr lang="ru-RU" sz="3200" dirty="0" smtClean="0"/>
              <a:t>• Мама любит с ним играть </a:t>
            </a:r>
            <a:r>
              <a:rPr lang="ru-RU" sz="3200" dirty="0" smtClean="0"/>
              <a:t>в… 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26570"/>
          </a:xfrm>
        </p:spPr>
        <p:txBody>
          <a:bodyPr>
            <a:norm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  <a:latin typeface="Ariston" pitchFamily="66" charset="0"/>
              </a:rPr>
              <a:t>Спасибо за внимание!</a:t>
            </a:r>
            <a:endParaRPr lang="ru-RU" sz="7200" b="1" dirty="0">
              <a:solidFill>
                <a:srgbClr val="FF0000"/>
              </a:solidFill>
              <a:latin typeface="Ariston" pitchFamily="66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3998" cy="6857999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endParaRPr lang="ru-RU" sz="3600" b="1" i="1" dirty="0" smtClean="0"/>
          </a:p>
          <a:p>
            <a:r>
              <a:rPr lang="ru-RU" sz="3600" b="1" i="1" dirty="0" smtClean="0"/>
              <a:t>«</a:t>
            </a:r>
            <a:r>
              <a:rPr lang="ru-RU" sz="3600" b="1" i="1" dirty="0"/>
              <a:t>Игра – свободная, </a:t>
            </a:r>
            <a:r>
              <a:rPr lang="ru-RU" sz="3600" b="1" i="1" dirty="0" smtClean="0"/>
              <a:t>самостоятельная деятельность </a:t>
            </a:r>
            <a:r>
              <a:rPr lang="ru-RU" sz="3600" b="1" i="1" dirty="0"/>
              <a:t>детей, где </a:t>
            </a:r>
            <a:r>
              <a:rPr lang="ru-RU" sz="3600" b="1" i="1" dirty="0" smtClean="0"/>
              <a:t>они используют </a:t>
            </a:r>
            <a:r>
              <a:rPr lang="ru-RU" sz="3600" b="1" i="1" dirty="0"/>
              <a:t>все доступные </a:t>
            </a:r>
            <a:r>
              <a:rPr lang="ru-RU" sz="3600" b="1" i="1" dirty="0" smtClean="0"/>
              <a:t>им игровые </a:t>
            </a:r>
            <a:r>
              <a:rPr lang="ru-RU" sz="3600" b="1" i="1" dirty="0"/>
              <a:t>средства</a:t>
            </a:r>
            <a:r>
              <a:rPr lang="ru-RU" sz="3600" b="1" i="1"/>
              <a:t>, </a:t>
            </a:r>
            <a:r>
              <a:rPr lang="ru-RU" sz="3600" b="1" i="1" smtClean="0"/>
              <a:t>свободно объединяются </a:t>
            </a:r>
            <a:r>
              <a:rPr lang="ru-RU" sz="3600" b="1" i="1"/>
              <a:t>и </a:t>
            </a:r>
            <a:r>
              <a:rPr lang="ru-RU" sz="3600" b="1" i="1" smtClean="0"/>
              <a:t>взаимодействуют друг </a:t>
            </a:r>
            <a:r>
              <a:rPr lang="ru-RU" sz="3600" b="1" i="1" dirty="0"/>
              <a:t>с другом»</a:t>
            </a:r>
            <a:r>
              <a:rPr lang="ru-RU" sz="3600" dirty="0"/>
              <a:t> (</a:t>
            </a:r>
            <a:r>
              <a:rPr lang="ru-RU" dirty="0"/>
              <a:t>Концепция дошкольного образования)</a:t>
            </a:r>
            <a:endParaRPr lang="ru-RU" dirty="0" smtClean="0"/>
          </a:p>
          <a:p>
            <a:pPr>
              <a:buNone/>
            </a:pPr>
            <a:endParaRPr lang="ru-RU" sz="3600" dirty="0" smtClean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" y="1"/>
            <a:ext cx="9143998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u="sng" dirty="0" smtClean="0"/>
              <a:t>Антон Семенович Макаренко:</a:t>
            </a:r>
            <a:br>
              <a:rPr lang="ru-RU" b="1" u="sng" dirty="0" smtClean="0"/>
            </a:br>
            <a:endParaRPr lang="ru-RU" b="1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«Каков ребенок в игре, таков во многом он будет в работе, когда вырастет»</a:t>
            </a:r>
            <a:r>
              <a:rPr lang="ru-RU" sz="4800" dirty="0"/>
              <a:t>.</a:t>
            </a: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3998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u="sng" dirty="0" smtClean="0"/>
              <a:t>ключевые понятия игровой деятельности</a:t>
            </a:r>
            <a:endParaRPr lang="ru-RU" b="1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000" dirty="0" smtClean="0"/>
              <a:t>Интерес</a:t>
            </a:r>
          </a:p>
          <a:p>
            <a:r>
              <a:rPr lang="ru-RU" sz="4000" dirty="0" smtClean="0"/>
              <a:t>Удовольствие</a:t>
            </a:r>
          </a:p>
          <a:p>
            <a:r>
              <a:rPr lang="ru-RU" sz="4000" dirty="0" smtClean="0"/>
              <a:t>Развитие</a:t>
            </a:r>
          </a:p>
          <a:p>
            <a:endParaRPr lang="ru-RU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/>
              <a:t>Возможности игры</a:t>
            </a:r>
            <a:endParaRPr lang="ru-RU" b="1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7571184" cy="485740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/>
              <a:t>• развивают познавательные процессы личности — внимание, память, восприятие, мышление, воображение;</a:t>
            </a:r>
          </a:p>
          <a:p>
            <a:pPr>
              <a:buNone/>
            </a:pPr>
            <a:r>
              <a:rPr lang="ru-RU" dirty="0"/>
              <a:t>• тренируют наблюдательность и ум;</a:t>
            </a:r>
          </a:p>
          <a:p>
            <a:pPr>
              <a:buNone/>
            </a:pPr>
            <a:r>
              <a:rPr lang="ru-RU" dirty="0"/>
              <a:t>• развивают творческие способности детей;</a:t>
            </a:r>
          </a:p>
          <a:p>
            <a:pPr>
              <a:buNone/>
            </a:pPr>
            <a:r>
              <a:rPr lang="ru-RU" dirty="0"/>
              <a:t>• формируют эмоционально-чувственную сферу личности дошкольника; </a:t>
            </a:r>
          </a:p>
          <a:p>
            <a:pPr>
              <a:buNone/>
            </a:pPr>
            <a:r>
              <a:rPr lang="ru-RU" dirty="0" smtClean="0"/>
              <a:t>• </a:t>
            </a:r>
            <a:r>
              <a:rPr lang="ru-RU" dirty="0"/>
              <a:t>способствуют познанию ребенком самого себя и побуждают его к самосовершенствованию;</a:t>
            </a:r>
          </a:p>
          <a:p>
            <a:pPr>
              <a:buNone/>
            </a:pPr>
            <a:r>
              <a:rPr lang="ru-RU" dirty="0"/>
              <a:t>• учат самодисциплине, настойчивости, выдержке — всем тем волевым качествам, без которых трудно жить и достигать поставленных целей и задач. </a:t>
            </a: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u="sng" dirty="0" smtClean="0"/>
              <a:t>Виды игр:</a:t>
            </a:r>
            <a:br>
              <a:rPr lang="ru-RU" b="1" u="sng" dirty="0" smtClean="0"/>
            </a:br>
            <a:endParaRPr lang="ru-RU" b="1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000" dirty="0" smtClean="0"/>
              <a:t>Подвижные игры</a:t>
            </a:r>
          </a:p>
          <a:p>
            <a:r>
              <a:rPr lang="ru-RU" sz="4000" dirty="0" smtClean="0"/>
              <a:t>Дидактические</a:t>
            </a:r>
          </a:p>
          <a:p>
            <a:r>
              <a:rPr lang="ru-RU" sz="4000" dirty="0" smtClean="0"/>
              <a:t>Творческие</a:t>
            </a:r>
            <a:endParaRPr lang="ru-RU" sz="4000" dirty="0"/>
          </a:p>
          <a:p>
            <a:endParaRPr lang="ru-RU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32452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 smtClean="0"/>
              <a:t>Самостоятельные игры </a:t>
            </a:r>
            <a:r>
              <a:rPr lang="ru-RU" u="sng" dirty="0" smtClean="0"/>
              <a:t/>
            </a:r>
            <a:br>
              <a:rPr lang="ru-RU" u="sng" dirty="0" smtClean="0"/>
            </a:br>
            <a:endParaRPr lang="ru-RU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3"/>
            <a:ext cx="8229600" cy="1656183"/>
          </a:xfrm>
        </p:spPr>
        <p:txBody>
          <a:bodyPr/>
          <a:lstStyle/>
          <a:p>
            <a:r>
              <a:rPr lang="ru-RU" dirty="0" smtClean="0"/>
              <a:t>Особое </a:t>
            </a:r>
            <a:r>
              <a:rPr lang="ru-RU" dirty="0"/>
              <a:t>место занимают игры, которые создаются самими детьми, - их называют творческими, или сюжетно – ролевыми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pPr>
              <a:buNone/>
            </a:pPr>
            <a:endParaRPr lang="ru-RU" dirty="0"/>
          </a:p>
        </p:txBody>
      </p:sp>
      <p:pic>
        <p:nvPicPr>
          <p:cNvPr id="6" name="Рисунок 5" descr="SAM_31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4509120"/>
            <a:ext cx="2915816" cy="21868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SAM_314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67403" y="2636912"/>
            <a:ext cx="3072341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SAM_310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2348880"/>
            <a:ext cx="2736304" cy="20522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IMG_20150305_11090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32240" y="3717032"/>
            <a:ext cx="2160239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1"/>
            <a:ext cx="914400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u="sng" dirty="0"/>
              <a:t>Д</a:t>
            </a:r>
            <a:r>
              <a:rPr lang="ru-RU" b="1" u="sng" dirty="0" smtClean="0"/>
              <a:t>идактические </a:t>
            </a:r>
            <a:r>
              <a:rPr lang="ru-RU" b="1" u="sng" dirty="0"/>
              <a:t>игры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r>
              <a:rPr lang="ru-RU" dirty="0"/>
              <a:t>игры с предметами</a:t>
            </a:r>
            <a:r>
              <a:rPr lang="ru-RU" dirty="0" smtClean="0"/>
              <a:t>,</a:t>
            </a:r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 </a:t>
            </a:r>
            <a:r>
              <a:rPr lang="ru-RU" dirty="0"/>
              <a:t>настольно-печатные</a:t>
            </a:r>
            <a:r>
              <a:rPr lang="ru-RU" dirty="0" smtClean="0"/>
              <a:t>,</a:t>
            </a:r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/>
              <a:t>словесные</a:t>
            </a:r>
          </a:p>
        </p:txBody>
      </p:sp>
      <p:pic>
        <p:nvPicPr>
          <p:cNvPr id="4" name="Рисунок 3" descr="IMG_20141217_1032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1412776"/>
            <a:ext cx="2160240" cy="16201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SAM_314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584" y="3212976"/>
            <a:ext cx="1787691" cy="1340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87824" y="4941168"/>
            <a:ext cx="1428750" cy="142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5576" y="4941168"/>
            <a:ext cx="1905000" cy="142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CA9PUZCP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347864" y="3284984"/>
            <a:ext cx="1875088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SAM_3473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03848" y="1484784"/>
            <a:ext cx="2049016" cy="15367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iCA8G1XNZ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004048" y="4869160"/>
            <a:ext cx="1905000" cy="142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119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508104" y="3212976"/>
            <a:ext cx="2130625" cy="14847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/>
              <a:t>Подвижные игры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важны для физического воспитания детей, </a:t>
            </a:r>
          </a:p>
          <a:p>
            <a:pPr>
              <a:buNone/>
            </a:pPr>
            <a:r>
              <a:rPr lang="ru-RU" dirty="0" smtClean="0"/>
              <a:t> Они развивают не только силу, ловкость и другие физические качества, но и внимание, мышление, воображение</a:t>
            </a:r>
            <a:endParaRPr lang="ru-RU" dirty="0"/>
          </a:p>
        </p:txBody>
      </p:sp>
      <p:pic>
        <p:nvPicPr>
          <p:cNvPr id="4" name="Рисунок 3" descr="IMG_20150203_0919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3789040"/>
            <a:ext cx="2067694" cy="2756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_20150203_09000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63888" y="3861049"/>
            <a:ext cx="2016224" cy="2688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SAM_328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44208" y="3881669"/>
            <a:ext cx="2016224" cy="26882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</TotalTime>
  <Words>340</Words>
  <Application>Microsoft Office PowerPoint</Application>
  <PresentationFormat>Экран (4:3)</PresentationFormat>
  <Paragraphs>50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Игра с ребенком в жизни вашей семьи.</vt:lpstr>
      <vt:lpstr>Слайд 2</vt:lpstr>
      <vt:lpstr>Антон Семенович Макаренко: </vt:lpstr>
      <vt:lpstr>ключевые понятия игровой деятельности</vt:lpstr>
      <vt:lpstr>Возможности игры</vt:lpstr>
      <vt:lpstr>Виды игр: </vt:lpstr>
      <vt:lpstr>Самостоятельные игры  </vt:lpstr>
      <vt:lpstr>Дидактические игры </vt:lpstr>
      <vt:lpstr>Подвижные игры</vt:lpstr>
      <vt:lpstr>Творческие игры  </vt:lpstr>
      <vt:lpstr>Слайд 11</vt:lpstr>
      <vt:lpstr>Речевые игры</vt:lpstr>
      <vt:lpstr>• Значительную часть времени мамы проводят на кухне. Постарайтесь использовать это время для общения с ребенком. Например, параллельно готовя, предложите поиграть в игры: «Большой — маленький», «Какого цвета», «Придумай слово»; сочинить с вами сказку, сосчитать предметы на кухне, придумать задачу, посоревноваться в скороговорках и т. д.  • Обогащайте совместные прогулки на природе или прогулки по городу игровыми познавательными моментами. Изучайте окружающий мир вместе с детьми. Совместно разгадывайте тайны, придумывайте викторины, загадки, учите быть наблюдательными.  • Вместе с детьми изучайте историю семьи, своей фамилии. Превратите это в увлекательную игру создания своей родословной  </vt:lpstr>
      <vt:lpstr>Ответьте на вопросы: — Любит ли ваш ребенок играть?  — В какие игры вы играете с ним дома?  — Чему могут научить ребенка эти игры?  «Незаконченное предложение» (Закончите следующие предложения.)  • Любимая игра моего ребенка — это…  • Дома наш ребенок любит играть в…  • Папа любит с ним играть в…   • Мама любит с ним играть в…  </vt:lpstr>
      <vt:lpstr>Спасибо за внимание!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Игра с ребенком в жизни вашей семьи.</dc:title>
  <dc:creator>Stepanovy</dc:creator>
  <cp:lastModifiedBy>Stepanovy</cp:lastModifiedBy>
  <cp:revision>38</cp:revision>
  <dcterms:created xsi:type="dcterms:W3CDTF">2015-04-14T12:40:32Z</dcterms:created>
  <dcterms:modified xsi:type="dcterms:W3CDTF">2015-04-15T10:51:16Z</dcterms:modified>
</cp:coreProperties>
</file>