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70D50-4BEE-46E4-8643-719F79323089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33DFA-947D-4411-AB90-EF0C5F458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gif"/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4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992888" cy="2016224"/>
          </a:xfrm>
        </p:spPr>
        <p:txBody>
          <a:bodyPr>
            <a:noAutofit/>
          </a:bodyPr>
          <a:lstStyle/>
          <a:p>
            <a:r>
              <a:rPr lang="ru-RU" sz="2400" dirty="0" smtClean="0"/>
              <a:t>Государственное Бюджетное </a:t>
            </a:r>
            <a:r>
              <a:rPr lang="ru-RU" sz="2400" dirty="0"/>
              <a:t>Д</a:t>
            </a:r>
            <a:r>
              <a:rPr lang="ru-RU" sz="2400" dirty="0" smtClean="0"/>
              <a:t>ошкольное </a:t>
            </a:r>
            <a:r>
              <a:rPr lang="ru-RU" sz="2400" dirty="0"/>
              <a:t>О</a:t>
            </a:r>
            <a:r>
              <a:rPr lang="ru-RU" sz="2400" dirty="0" smtClean="0"/>
              <a:t>бразовательное </a:t>
            </a:r>
            <a:r>
              <a:rPr lang="ru-RU" sz="2400" dirty="0"/>
              <a:t>У</a:t>
            </a:r>
            <a:r>
              <a:rPr lang="ru-RU" sz="2400" dirty="0" smtClean="0"/>
              <a:t>чреждение детский сад №7 </a:t>
            </a:r>
            <a:br>
              <a:rPr lang="ru-RU" sz="2400" dirty="0" smtClean="0"/>
            </a:br>
            <a:r>
              <a:rPr lang="ru-RU" sz="2400" dirty="0" smtClean="0"/>
              <a:t>Московского района г.Санкт-Петербурга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ru-RU" dirty="0" smtClean="0">
                <a:solidFill>
                  <a:schemeClr val="tx1"/>
                </a:solidFill>
              </a:rPr>
              <a:t>Загадки-отгадки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Воспитатель: Лукьянова Н.И.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images (17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75239" y="0"/>
            <a:ext cx="9319239" cy="6923487"/>
          </a:xfrm>
          <a:prstGeom prst="rect">
            <a:avLst/>
          </a:prstGeom>
          <a:ln w="190500" cap="sq">
            <a:solidFill>
              <a:schemeClr val="accent5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776864" cy="1070992"/>
          </a:xfrm>
        </p:spPr>
        <p:txBody>
          <a:bodyPr>
            <a:normAutofit fontScale="90000"/>
          </a:bodyPr>
          <a:lstStyle/>
          <a:p>
            <a:r>
              <a:rPr lang="ru-RU" sz="2700" b="1" dirty="0"/>
              <a:t>Вот он знак, каких немного: это главная дорога!</a:t>
            </a:r>
            <a:br>
              <a:rPr lang="ru-RU" sz="2700" b="1" dirty="0"/>
            </a:br>
            <a:r>
              <a:rPr lang="ru-RU" sz="2700" b="1" dirty="0"/>
              <a:t>Если едешь ты по ней, всех становишься главней.</a:t>
            </a:r>
            <a:br>
              <a:rPr lang="ru-RU" sz="2700" b="1" dirty="0"/>
            </a:br>
            <a:r>
              <a:rPr lang="ru-RU" sz="2700" b="1" dirty="0"/>
              <a:t>И тебе, как будто Богу, уступают все дорогу!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место стоянки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1772816"/>
            <a:ext cx="2143125" cy="2133600"/>
          </a:xfrm>
        </p:spPr>
      </p:pic>
      <p:pic>
        <p:nvPicPr>
          <p:cNvPr id="6" name="Рисунок 5" descr="пеш перех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293096"/>
            <a:ext cx="2143125" cy="2133600"/>
          </a:xfrm>
          <a:prstGeom prst="rect">
            <a:avLst/>
          </a:prstGeom>
        </p:spPr>
      </p:pic>
      <p:pic>
        <p:nvPicPr>
          <p:cNvPr id="7" name="Рисунок 6" descr="главная дорога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5776" y="2060848"/>
            <a:ext cx="3816424" cy="38164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7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18002"/>
            <a:ext cx="9144000" cy="6815509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440160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accent2"/>
                </a:solidFill>
              </a:rPr>
              <a:t>Спасибо за внимание!</a:t>
            </a:r>
            <a:endParaRPr lang="ru-RU" sz="6600" dirty="0">
              <a:solidFill>
                <a:schemeClr val="accent2"/>
              </a:solidFill>
            </a:endParaRPr>
          </a:p>
        </p:txBody>
      </p:sp>
      <p:pic>
        <p:nvPicPr>
          <p:cNvPr id="5" name="Рисунок 4" descr="Children'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3573016"/>
            <a:ext cx="5184576" cy="3096344"/>
          </a:xfrm>
          <a:prstGeom prst="rect">
            <a:avLst/>
          </a:prstGeom>
        </p:spPr>
      </p:pic>
      <p:pic>
        <p:nvPicPr>
          <p:cNvPr id="8" name="Рисунок 7" descr="getImage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60648"/>
            <a:ext cx="2363755" cy="1772816"/>
          </a:xfrm>
          <a:prstGeom prst="rect">
            <a:avLst/>
          </a:prstGeom>
        </p:spPr>
      </p:pic>
      <p:pic>
        <p:nvPicPr>
          <p:cNvPr id="9" name="Рисунок 8" descr="17100584-illustration-of-a-plant-on-a-white-background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093804"/>
            <a:ext cx="2016224" cy="1764196"/>
          </a:xfrm>
          <a:prstGeom prst="rect">
            <a:avLst/>
          </a:prstGeom>
        </p:spPr>
      </p:pic>
      <p:pic>
        <p:nvPicPr>
          <p:cNvPr id="10" name="Рисунок 9" descr="oblaka_yapfiles.ru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60032" y="260648"/>
            <a:ext cx="4032448" cy="2182563"/>
          </a:xfrm>
          <a:prstGeom prst="rect">
            <a:avLst/>
          </a:prstGeom>
        </p:spPr>
      </p:pic>
      <p:pic>
        <p:nvPicPr>
          <p:cNvPr id="12" name="Рисунок 11" descr="7554271-cartoon-country-landscape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92280" y="5229200"/>
            <a:ext cx="1872208" cy="1440160"/>
          </a:xfrm>
          <a:prstGeom prst="rect">
            <a:avLst/>
          </a:prstGeom>
        </p:spPr>
      </p:pic>
      <p:pic>
        <p:nvPicPr>
          <p:cNvPr id="13" name="Рисунок 12" descr="butterfly055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699792" y="764704"/>
            <a:ext cx="1800200" cy="1878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646527" cy="6476549"/>
          </a:xfrm>
          <a:prstGeom prst="rect">
            <a:avLst/>
          </a:prstGeom>
          <a:ln w="228600" cap="sq" cmpd="thickThin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/>
              <a:t>Цель: уточнить знания детей о </a:t>
            </a:r>
            <a:r>
              <a:rPr lang="ru-RU" sz="4000" dirty="0" smtClean="0"/>
              <a:t> </a:t>
            </a:r>
            <a:r>
              <a:rPr lang="ru-RU" sz="4000" dirty="0" smtClean="0"/>
              <a:t>дорожных знаках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132856"/>
            <a:ext cx="6400800" cy="403244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2800" dirty="0" smtClean="0">
                <a:solidFill>
                  <a:schemeClr val="tx1"/>
                </a:solidFill>
              </a:rPr>
              <a:t>Задачи:</a:t>
            </a:r>
          </a:p>
          <a:p>
            <a:pPr algn="l"/>
            <a:r>
              <a:rPr lang="ru-RU" sz="11200" dirty="0" smtClean="0">
                <a:solidFill>
                  <a:schemeClr val="tx1"/>
                </a:solidFill>
              </a:rPr>
              <a:t>1</a:t>
            </a:r>
            <a:r>
              <a:rPr lang="ru-RU" sz="11200" dirty="0" smtClean="0">
                <a:solidFill>
                  <a:schemeClr val="tx1"/>
                </a:solidFill>
              </a:rPr>
              <a:t>. Закрепить </a:t>
            </a:r>
            <a:r>
              <a:rPr lang="ru-RU" sz="11200" dirty="0" smtClean="0">
                <a:solidFill>
                  <a:schemeClr val="tx1"/>
                </a:solidFill>
              </a:rPr>
              <a:t>умения </a:t>
            </a:r>
            <a:r>
              <a:rPr lang="ru-RU" sz="11200" dirty="0" smtClean="0">
                <a:solidFill>
                  <a:schemeClr val="tx1"/>
                </a:solidFill>
              </a:rPr>
              <a:t>детей по внешнему виду определять название знака.</a:t>
            </a:r>
          </a:p>
          <a:p>
            <a:pPr algn="l"/>
            <a:r>
              <a:rPr lang="ru-RU" sz="11200" dirty="0" smtClean="0">
                <a:solidFill>
                  <a:schemeClr val="tx1"/>
                </a:solidFill>
              </a:rPr>
              <a:t>2.Уточнить знания детей о </a:t>
            </a:r>
            <a:r>
              <a:rPr lang="ru-RU" sz="11200" dirty="0" smtClean="0">
                <a:solidFill>
                  <a:schemeClr val="tx1"/>
                </a:solidFill>
              </a:rPr>
              <a:t>назначении дорожных знаков.</a:t>
            </a:r>
            <a:endParaRPr lang="ru-RU" sz="11200" dirty="0" smtClean="0">
              <a:solidFill>
                <a:schemeClr val="tx1"/>
              </a:solidFill>
            </a:endParaRPr>
          </a:p>
          <a:p>
            <a:pPr algn="l"/>
            <a:r>
              <a:rPr lang="ru-RU" sz="11200" dirty="0" smtClean="0">
                <a:solidFill>
                  <a:schemeClr val="tx1"/>
                </a:solidFill>
              </a:rPr>
              <a:t>3</a:t>
            </a:r>
            <a:r>
              <a:rPr lang="ru-RU" sz="11200" dirty="0" smtClean="0">
                <a:solidFill>
                  <a:schemeClr val="tx1"/>
                </a:solidFill>
              </a:rPr>
              <a:t>.Закрепить </a:t>
            </a:r>
            <a:r>
              <a:rPr lang="ru-RU" sz="11200" dirty="0" smtClean="0">
                <a:solidFill>
                  <a:schemeClr val="tx1"/>
                </a:solidFill>
              </a:rPr>
              <a:t>умения детей выбирать один из нескольких знаков, который </a:t>
            </a:r>
            <a:r>
              <a:rPr lang="ru-RU" sz="11200" dirty="0" smtClean="0">
                <a:solidFill>
                  <a:schemeClr val="tx1"/>
                </a:solidFill>
              </a:rPr>
              <a:t>соответствует описанию в </a:t>
            </a:r>
            <a:r>
              <a:rPr lang="ru-RU" sz="11200" dirty="0" smtClean="0">
                <a:solidFill>
                  <a:schemeClr val="tx1"/>
                </a:solidFill>
              </a:rPr>
              <a:t>загадке.</a:t>
            </a:r>
            <a:endParaRPr lang="ru-RU" sz="1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images (17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251158" cy="6858000"/>
          </a:xfrm>
          <a:prstGeom prst="rect">
            <a:avLst/>
          </a:prstGeom>
          <a:ln w="190500" cap="sq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354162"/>
          </a:xfrm>
        </p:spPr>
        <p:txBody>
          <a:bodyPr>
            <a:noAutofit/>
          </a:bodyPr>
          <a:lstStyle/>
          <a:p>
            <a:r>
              <a:rPr lang="ru-RU" sz="2400" b="1" dirty="0"/>
              <a:t>У него два колеса и седло на раме две педали есть внизу, крутят их ногами.</a:t>
            </a:r>
            <a:br>
              <a:rPr lang="ru-RU" sz="2400" b="1" dirty="0"/>
            </a:br>
            <a:r>
              <a:rPr lang="ru-RU" sz="2400" b="1" dirty="0"/>
              <a:t>В красном круге он стоит, о запрете говорит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400" i="1" dirty="0"/>
              <a:t>(Знак велосипедное движение  </a:t>
            </a:r>
            <a:r>
              <a:rPr lang="ru-RU" sz="2400" i="1" dirty="0" smtClean="0"/>
              <a:t>запрещено)</a:t>
            </a:r>
            <a:endParaRPr lang="ru-RU" sz="2400" i="1" dirty="0"/>
          </a:p>
        </p:txBody>
      </p:sp>
      <p:pic>
        <p:nvPicPr>
          <p:cNvPr id="4" name="Содержимое 3" descr="автозаправ.станц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916832"/>
            <a:ext cx="1756557" cy="2476872"/>
          </a:xfrm>
        </p:spPr>
      </p:pic>
      <p:pic>
        <p:nvPicPr>
          <p:cNvPr id="5" name="Рисунок 4" descr="пеш перех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2060848"/>
            <a:ext cx="2143125" cy="2133600"/>
          </a:xfrm>
          <a:prstGeom prst="rect">
            <a:avLst/>
          </a:prstGeom>
        </p:spPr>
      </p:pic>
      <p:pic>
        <p:nvPicPr>
          <p:cNvPr id="6" name="Рисунок 5" descr="велосип движ запрещ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4509120"/>
            <a:ext cx="2409056" cy="2127999"/>
          </a:xfrm>
          <a:prstGeom prst="rect">
            <a:avLst/>
          </a:prstGeom>
        </p:spPr>
      </p:pic>
      <p:pic>
        <p:nvPicPr>
          <p:cNvPr id="7" name="Рисунок 6" descr="главная дорога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43808" y="1988840"/>
            <a:ext cx="2376264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s (14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101408"/>
          </a:xfrm>
          <a:prstGeom prst="rect">
            <a:avLst/>
          </a:prstGeom>
          <a:ln w="1905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На дорогах знаков много, их все дети должны знать!</a:t>
            </a:r>
            <a:br>
              <a:rPr lang="ru-RU" sz="2400" b="1" dirty="0"/>
            </a:br>
            <a:r>
              <a:rPr lang="ru-RU" sz="2400" b="1" dirty="0"/>
              <a:t>И все правила движения должны точно выполнять.</a:t>
            </a:r>
            <a:br>
              <a:rPr lang="ru-RU" sz="2400" b="1" dirty="0"/>
            </a:br>
            <a:r>
              <a:rPr lang="ru-RU" sz="2400" b="1" dirty="0"/>
              <a:t>Я не мыл в дороге рук, поел фрукты, овощи.</a:t>
            </a:r>
            <a:br>
              <a:rPr lang="ru-RU" sz="2400" b="1" dirty="0"/>
            </a:br>
            <a:r>
              <a:rPr lang="ru-RU" sz="2400" b="1" dirty="0"/>
              <a:t>Заболел и вижу пункт Медицинской……</a:t>
            </a:r>
            <a:r>
              <a:rPr lang="ru-RU" sz="2400" dirty="0"/>
              <a:t>(</a:t>
            </a:r>
            <a:r>
              <a:rPr lang="ru-RU" sz="2400" i="1" dirty="0"/>
              <a:t>помощи</a:t>
            </a:r>
            <a:r>
              <a:rPr lang="ru-RU" sz="2400" dirty="0"/>
              <a:t>)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Содержимое 3" descr="мойка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1844824"/>
            <a:ext cx="2520280" cy="3484939"/>
          </a:xfrm>
        </p:spPr>
      </p:pic>
      <p:pic>
        <p:nvPicPr>
          <p:cNvPr id="5" name="Рисунок 4" descr="пункт мед помощи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1772816"/>
            <a:ext cx="2419614" cy="3312368"/>
          </a:xfrm>
          <a:prstGeom prst="rect">
            <a:avLst/>
          </a:prstGeom>
        </p:spPr>
      </p:pic>
      <p:pic>
        <p:nvPicPr>
          <p:cNvPr id="6" name="Рисунок 5" descr="вьезд запрещен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761656"/>
            <a:ext cx="2951848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s (5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  <a:ln w="190500" cap="sq">
            <a:solidFill>
              <a:schemeClr val="accent3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282154"/>
          </a:xfrm>
        </p:spPr>
        <p:txBody>
          <a:bodyPr>
            <a:normAutofit fontScale="90000"/>
          </a:bodyPr>
          <a:lstStyle/>
          <a:p>
            <a:r>
              <a:rPr lang="ru-RU" sz="2700" b="1" dirty="0"/>
              <a:t>Коль водитель вышел весь, ставит он машину здесь,</a:t>
            </a:r>
            <a:br>
              <a:rPr lang="ru-RU" sz="2700" b="1" dirty="0"/>
            </a:br>
            <a:r>
              <a:rPr lang="ru-RU" sz="2700" b="1" dirty="0"/>
              <a:t>Чтоб не нужная ему, не мешала никому.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(</a:t>
            </a:r>
            <a:r>
              <a:rPr lang="ru-RU" sz="2700" i="1" dirty="0"/>
              <a:t>Знак место стоянки Р)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pic>
        <p:nvPicPr>
          <p:cNvPr id="4" name="Содержимое 3" descr="пеш перех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1628800"/>
            <a:ext cx="2360113" cy="2349624"/>
          </a:xfrm>
        </p:spPr>
      </p:pic>
      <p:pic>
        <p:nvPicPr>
          <p:cNvPr id="5" name="Рисунок 4" descr="главная дорога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2708920"/>
            <a:ext cx="3600400" cy="3600400"/>
          </a:xfrm>
          <a:prstGeom prst="rect">
            <a:avLst/>
          </a:prstGeom>
        </p:spPr>
      </p:pic>
      <p:pic>
        <p:nvPicPr>
          <p:cNvPr id="6" name="Рисунок 5" descr="место стоянки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6" y="1700808"/>
            <a:ext cx="2360113" cy="2349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s (6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Путь не близок  на беду, ты не взял с собой еду.</a:t>
            </a:r>
            <a:br>
              <a:rPr lang="ru-RU" sz="2400" b="1" dirty="0"/>
            </a:br>
            <a:r>
              <a:rPr lang="ru-RU" sz="2400" b="1" dirty="0"/>
              <a:t>Вас спасет от голоданья знак дорожный пункт…</a:t>
            </a:r>
            <a:r>
              <a:rPr lang="ru-RU" sz="2400" i="1" dirty="0"/>
              <a:t>(питанья</a:t>
            </a:r>
            <a:r>
              <a:rPr lang="ru-RU" sz="2400" dirty="0"/>
              <a:t>)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Содержимое 3" descr="стоянка автоб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75856" y="2060848"/>
            <a:ext cx="2599570" cy="3672408"/>
          </a:xfrm>
        </p:spPr>
      </p:pic>
      <p:pic>
        <p:nvPicPr>
          <p:cNvPr id="5" name="Рисунок 4" descr="мойк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80260" y="2060848"/>
            <a:ext cx="2655856" cy="3672408"/>
          </a:xfrm>
          <a:prstGeom prst="rect">
            <a:avLst/>
          </a:prstGeom>
        </p:spPr>
      </p:pic>
      <p:pic>
        <p:nvPicPr>
          <p:cNvPr id="6" name="Рисунок 5" descr="пункт питания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1988840"/>
            <a:ext cx="2697482" cy="3719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images (6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0120" cy="6858000"/>
          </a:xfrm>
          <a:prstGeom prst="rect">
            <a:avLst/>
          </a:prstGeom>
          <a:ln w="190500" cap="sq">
            <a:solidFill>
              <a:schemeClr val="accent2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/>
              <a:t>Знак водителя стращает. Въезд машинам запрещает!</a:t>
            </a:r>
            <a:br>
              <a:rPr lang="ru-RU" sz="2700" b="1" dirty="0"/>
            </a:br>
            <a:r>
              <a:rPr lang="ru-RU" sz="2700" b="1" dirty="0"/>
              <a:t>Не пытайтесь с горяча ехать мимо кирпича!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 smtClean="0"/>
              <a:t>(</a:t>
            </a:r>
            <a:r>
              <a:rPr lang="ru-RU" sz="2700" i="1" dirty="0"/>
              <a:t>знак въезд запрещен</a:t>
            </a:r>
            <a:r>
              <a:rPr lang="ru-RU" sz="2700" dirty="0"/>
              <a:t>)</a:t>
            </a:r>
            <a:br>
              <a:rPr lang="ru-RU" sz="2700" dirty="0"/>
            </a:br>
            <a:endParaRPr lang="ru-RU" sz="2700" dirty="0"/>
          </a:p>
        </p:txBody>
      </p:sp>
      <p:pic>
        <p:nvPicPr>
          <p:cNvPr id="4" name="Содержимое 3" descr="велосип движ запрещ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1412776"/>
            <a:ext cx="3016184" cy="2664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вьезд запрещен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1412776"/>
            <a:ext cx="2667175" cy="27977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 descr="пеш перех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47864" y="3933056"/>
            <a:ext cx="2576459" cy="25650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s (7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933887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2700" b="1" dirty="0"/>
              <a:t>В этом месте пешеход терпеливо транспорт ждет.</a:t>
            </a:r>
            <a:br>
              <a:rPr lang="ru-RU" sz="2700" b="1" dirty="0"/>
            </a:br>
            <a:r>
              <a:rPr lang="ru-RU" sz="2700" b="1" dirty="0"/>
              <a:t>Он пешком устал шагать, хочет пассажиром стать</a:t>
            </a:r>
            <a:r>
              <a:rPr lang="ru-RU" sz="2700" b="1" dirty="0" smtClean="0"/>
              <a:t>.</a:t>
            </a:r>
            <a:br>
              <a:rPr lang="ru-RU" sz="2700" b="1" dirty="0" smtClean="0"/>
            </a:br>
            <a:r>
              <a:rPr lang="ru-RU" sz="2700" dirty="0" smtClean="0"/>
              <a:t> </a:t>
            </a:r>
            <a:r>
              <a:rPr lang="ru-RU" sz="2700" i="1" dirty="0"/>
              <a:t>( знак место остановки автобуса)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916832"/>
            <a:ext cx="7272808" cy="42484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автозаправ.станц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276872"/>
            <a:ext cx="2508523" cy="3537197"/>
          </a:xfrm>
          <a:prstGeom prst="rect">
            <a:avLst/>
          </a:prstGeom>
        </p:spPr>
      </p:pic>
      <p:pic>
        <p:nvPicPr>
          <p:cNvPr id="5" name="Рисунок 4" descr="пункт мед помощи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2276872"/>
            <a:ext cx="2583528" cy="3536759"/>
          </a:xfrm>
          <a:prstGeom prst="rect">
            <a:avLst/>
          </a:prstGeom>
        </p:spPr>
      </p:pic>
      <p:pic>
        <p:nvPicPr>
          <p:cNvPr id="6" name="Рисунок 5" descr="стоянка автоб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2348880"/>
            <a:ext cx="2448272" cy="3458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s (1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88826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/>
              <a:t>Не доедешь без бензина до кафе и магазина.</a:t>
            </a:r>
            <a:br>
              <a:rPr lang="ru-RU" sz="2700" b="1" dirty="0"/>
            </a:br>
            <a:r>
              <a:rPr lang="ru-RU" sz="2700" b="1" dirty="0"/>
              <a:t>Этот знак вам скажет громко:</a:t>
            </a:r>
            <a:br>
              <a:rPr lang="ru-RU" sz="2700" b="1" dirty="0"/>
            </a:br>
            <a:r>
              <a:rPr lang="ru-RU" sz="2700" b="1" dirty="0"/>
              <a:t>«Рядом бензоколонка!»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</a:t>
            </a:r>
            <a:r>
              <a:rPr lang="ru-RU" sz="2700" dirty="0"/>
              <a:t>(</a:t>
            </a:r>
            <a:r>
              <a:rPr lang="ru-RU" sz="2700" i="1" dirty="0"/>
              <a:t>знак автозаправочная станция)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pic>
        <p:nvPicPr>
          <p:cNvPr id="4" name="Содержимое 3" descr="мойка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916831"/>
            <a:ext cx="2520280" cy="3484939"/>
          </a:xfrm>
        </p:spPr>
      </p:pic>
      <p:pic>
        <p:nvPicPr>
          <p:cNvPr id="5" name="Рисунок 4" descr="стоянка автоб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1988840"/>
            <a:ext cx="2421180" cy="3420397"/>
          </a:xfrm>
          <a:prstGeom prst="rect">
            <a:avLst/>
          </a:prstGeom>
        </p:spPr>
      </p:pic>
      <p:pic>
        <p:nvPicPr>
          <p:cNvPr id="6" name="Рисунок 5" descr="автозаправ.станц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31840" y="1916832"/>
            <a:ext cx="2485380" cy="3504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153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Государственное Бюджетное Дошкольное Образовательное Учреждение детский сад №7  Московского района г.Санкт-Петербурга </vt:lpstr>
      <vt:lpstr>Цель: уточнить знания детей о  дорожных знаках</vt:lpstr>
      <vt:lpstr>У него два колеса и седло на раме две педали есть внизу, крутят их ногами. В красном круге он стоит, о запрете говорит.  (Знак велосипедное движение  запрещено)</vt:lpstr>
      <vt:lpstr>На дорогах знаков много, их все дети должны знать! И все правила движения должны точно выполнять. Я не мыл в дороге рук, поел фрукты, овощи. Заболел и вижу пункт Медицинской……(помощи) </vt:lpstr>
      <vt:lpstr>Коль водитель вышел весь, ставит он машину здесь, Чтоб не нужная ему, не мешала никому.  (Знак место стоянки Р) </vt:lpstr>
      <vt:lpstr>Путь не близок  на беду, ты не взял с собой еду. Вас спасет от голоданья знак дорожный пункт…(питанья) </vt:lpstr>
      <vt:lpstr>Знак водителя стращает. Въезд машинам запрещает! Не пытайтесь с горяча ехать мимо кирпича!  (знак въезд запрещен) </vt:lpstr>
      <vt:lpstr>В этом месте пешеход терпеливо транспорт ждет. Он пешком устал шагать, хочет пассажиром стать.  ( знак место остановки автобуса) </vt:lpstr>
      <vt:lpstr>Не доедешь без бензина до кафе и магазина. Этот знак вам скажет громко: «Рядом бензоколонка!»   (знак автозаправочная станция) </vt:lpstr>
      <vt:lpstr>Вот он знак, каких немного: это главная дорога! Если едешь ты по ней, всех становишься главней. И тебе, как будто Богу, уступают все дорогу!   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дошкольное образовательное учреждение Московского района г.Санкт-Петербурга ( ГБДОУ детский сад №7</dc:title>
  <dc:creator>Лиля</dc:creator>
  <cp:lastModifiedBy>803504</cp:lastModifiedBy>
  <cp:revision>19</cp:revision>
  <dcterms:created xsi:type="dcterms:W3CDTF">2014-04-03T14:28:27Z</dcterms:created>
  <dcterms:modified xsi:type="dcterms:W3CDTF">2015-05-04T09:32:00Z</dcterms:modified>
</cp:coreProperties>
</file>