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63" r:id="rId3"/>
    <p:sldId id="257" r:id="rId4"/>
    <p:sldId id="259" r:id="rId5"/>
    <p:sldId id="258" r:id="rId6"/>
    <p:sldId id="264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A8"/>
    <a:srgbClr val="CD3D03"/>
    <a:srgbClr val="0F512A"/>
    <a:srgbClr val="009A46"/>
    <a:srgbClr val="FFFF66"/>
    <a:srgbClr val="FFFFCC"/>
    <a:srgbClr val="18A826"/>
    <a:srgbClr val="CEEAB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A42C-DF57-400F-A525-C9E6901F0C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8808-3613-4C31-B00C-D1E0F3FD34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F09C-6BBD-4513-8368-9D4A3F0CE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7F50-3273-4FF0-8632-AAE3A49CF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0C24-ED8F-407E-989D-DB9E5D3B3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7393-AB4D-4620-9C3C-E800637ED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9D4B-BDAF-4A9B-8849-4C1F0F6B7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83F5-A7A5-4230-9410-EFB770964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F737-3B81-4FE9-870F-F1B1818B4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DE9D-5C67-48EB-85C3-B522F5D18D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5463-56BC-4DAB-AE7A-4F7353CE8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2C381-FCB9-4DB9-9DE8-496DC3F52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n_1890f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52400"/>
            <a:ext cx="9144000" cy="70104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76400" y="2819400"/>
            <a:ext cx="6172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What are you going to be?</a:t>
            </a:r>
            <a:endParaRPr lang="ru-RU" sz="32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52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The 17 </a:t>
            </a:r>
            <a:r>
              <a:rPr lang="en-US" b="1" dirty="0" err="1" smtClean="0">
                <a:latin typeface="Georgia" pitchFamily="18" charset="0"/>
              </a:rPr>
              <a:t>th</a:t>
            </a:r>
            <a:r>
              <a:rPr lang="en-US" b="1" dirty="0" smtClean="0">
                <a:latin typeface="Georgia" pitchFamily="18" charset="0"/>
              </a:rPr>
              <a:t> of April, 2015</a:t>
            </a:r>
            <a:endParaRPr lang="ru-RU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диалог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04800"/>
            <a:ext cx="9144000" cy="7162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457200"/>
          </a:xfr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l"/>
            <a:r>
              <a:rPr lang="ru-RU" sz="3600" b="1" i="1" dirty="0" smtClean="0">
                <a:solidFill>
                  <a:srgbClr val="FF0000"/>
                </a:solidFill>
                <a:latin typeface="Georgia" pitchFamily="18" charset="0"/>
              </a:rPr>
              <a:t>Как рассказать о намерениях?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ru-RU" sz="2800" i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486400"/>
          </a:xfr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I                               a teacher.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teach English?</a:t>
            </a:r>
          </a:p>
          <a:p>
            <a:pPr algn="ctr">
              <a:buNone/>
            </a:pPr>
            <a:endParaRPr lang="en-US" sz="3600" b="1" dirty="0" smtClean="0"/>
          </a:p>
          <a:p>
            <a:pPr>
              <a:buNone/>
            </a:pPr>
            <a:endParaRPr lang="en-US" sz="800" b="1" dirty="0" smtClean="0"/>
          </a:p>
          <a:p>
            <a:pPr>
              <a:buNone/>
            </a:pPr>
            <a:r>
              <a:rPr lang="en-US" sz="3600" b="1" dirty="0" smtClean="0"/>
              <a:t>      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I                           No, I </a:t>
            </a:r>
          </a:p>
          <a:p>
            <a:pPr>
              <a:buNone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              going to teach English.</a:t>
            </a:r>
          </a:p>
          <a:p>
            <a:pPr>
              <a:buNone/>
            </a:pPr>
            <a:endParaRPr lang="en-US" sz="1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What                                teach?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533400"/>
            <a:ext cx="8839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i="1" cap="none" spc="50" dirty="0" smtClean="0">
                <a:ln w="11430"/>
                <a:solidFill>
                  <a:srgbClr val="009A46"/>
                </a:solidFill>
              </a:rPr>
              <a:t>to be going to </a:t>
            </a:r>
            <a:r>
              <a:rPr lang="en-US" sz="3200" b="1" cap="none" spc="50" dirty="0" smtClean="0">
                <a:ln w="11430"/>
                <a:solidFill>
                  <a:srgbClr val="002060"/>
                </a:solidFill>
              </a:rPr>
              <a:t>–</a:t>
            </a:r>
            <a:r>
              <a:rPr lang="ru-RU" sz="3200" b="1" cap="none" spc="50" dirty="0" smtClean="0">
                <a:ln w="11430"/>
                <a:solidFill>
                  <a:srgbClr val="002060"/>
                </a:solidFill>
              </a:rPr>
              <a:t> </a:t>
            </a:r>
            <a:r>
              <a:rPr lang="ru-RU" sz="2000" i="1" cap="none" spc="50" dirty="0" smtClean="0">
                <a:ln w="11430"/>
              </a:rPr>
              <a:t>собираться что-либо</a:t>
            </a:r>
            <a:r>
              <a:rPr lang="en-US" sz="2000" i="1" cap="none" spc="50" dirty="0" smtClean="0">
                <a:ln w="11430"/>
              </a:rPr>
              <a:t> </a:t>
            </a:r>
            <a:r>
              <a:rPr lang="ru-RU" sz="2000" i="1" cap="none" spc="50" dirty="0" smtClean="0">
                <a:ln w="11430"/>
              </a:rPr>
              <a:t>сделать</a:t>
            </a:r>
            <a:endParaRPr lang="ru-RU" sz="2000" cap="none" spc="50" dirty="0">
              <a:ln w="1143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743200" y="2971800"/>
            <a:ext cx="838200" cy="38100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191000" y="2971800"/>
            <a:ext cx="685800" cy="45720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2362200" y="1524000"/>
            <a:ext cx="2819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going to be </a:t>
            </a:r>
            <a:endParaRPr lang="ru-RU" sz="3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600200" y="2057400"/>
            <a:ext cx="3048000" cy="609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you going to</a:t>
            </a:r>
            <a:endParaRPr lang="ru-RU" sz="32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981200" y="3657600"/>
            <a:ext cx="8382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am.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562600" y="3657600"/>
            <a:ext cx="1524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not.  </a:t>
            </a:r>
            <a:endParaRPr lang="ru-RU" sz="32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3276600" y="4267200"/>
            <a:ext cx="1219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not </a:t>
            </a:r>
            <a:endParaRPr lang="ru-RU" sz="32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895600" y="5029200"/>
            <a:ext cx="3124200" cy="609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you going to 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371600"/>
            <a:ext cx="7772400" cy="4530725"/>
          </a:xfrm>
        </p:spPr>
        <p:txBody>
          <a:bodyPr/>
          <a:lstStyle/>
          <a:p>
            <a:pPr>
              <a:buNone/>
            </a:pP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838198"/>
          <a:ext cx="9144000" cy="632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32460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My sister</a:t>
                      </a: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We </a:t>
                      </a: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My friend </a:t>
                      </a: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My brother</a:t>
                      </a: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They</a:t>
                      </a: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Ivan and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Olga</a:t>
                      </a:r>
                    </a:p>
                    <a:p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She</a:t>
                      </a:r>
                    </a:p>
                    <a:p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He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am going to be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is going to be</a:t>
                      </a:r>
                    </a:p>
                    <a:p>
                      <a:pPr algn="ctr"/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are going to be</a:t>
                      </a:r>
                    </a:p>
                    <a:p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 model.</a:t>
                      </a: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famous actors.</a:t>
                      </a: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a pilot.</a:t>
                      </a:r>
                    </a:p>
                    <a:p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a vet.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w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riter.</a:t>
                      </a:r>
                    </a:p>
                    <a:p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reporters.</a:t>
                      </a:r>
                    </a:p>
                    <a:p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doctors.</a:t>
                      </a: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teacher.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 police officer.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EEAB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Составьте предложения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i="1" dirty="0">
                <a:solidFill>
                  <a:srgbClr val="C00000"/>
                </a:solidFill>
              </a:rPr>
              <a:t>Заполните пропуски </a:t>
            </a:r>
            <a:r>
              <a:rPr lang="ru-RU" sz="3200" i="1" dirty="0" smtClean="0">
                <a:solidFill>
                  <a:srgbClr val="C00000"/>
                </a:solidFill>
              </a:rPr>
              <a:t>правильной формой оборота </a:t>
            </a:r>
            <a:r>
              <a:rPr lang="ru-RU" sz="4000" i="1" dirty="0">
                <a:solidFill>
                  <a:srgbClr val="C00000"/>
                </a:solidFill>
              </a:rPr>
              <a:t>«</a:t>
            </a:r>
            <a:r>
              <a:rPr lang="en-US" sz="4000" b="1" i="1" dirty="0">
                <a:solidFill>
                  <a:srgbClr val="C00000"/>
                </a:solidFill>
              </a:rPr>
              <a:t>to be going to</a:t>
            </a:r>
            <a:r>
              <a:rPr lang="ru-RU" sz="4000" i="1" dirty="0">
                <a:solidFill>
                  <a:srgbClr val="C00000"/>
                </a:solidFill>
              </a:rPr>
              <a:t>»</a:t>
            </a:r>
            <a:r>
              <a:rPr lang="en-US" sz="4000" i="1" dirty="0">
                <a:solidFill>
                  <a:srgbClr val="C00000"/>
                </a:solidFill>
              </a:rPr>
              <a:t> </a:t>
            </a:r>
            <a:r>
              <a:rPr lang="ru-RU" sz="4000" i="1" dirty="0" smtClean="0">
                <a:solidFill>
                  <a:srgbClr val="C00000"/>
                </a:solidFill>
              </a:rPr>
              <a:t> </a:t>
            </a:r>
            <a:endParaRPr lang="ru-RU" sz="4000" i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/>
              <a:t>1)</a:t>
            </a:r>
            <a:r>
              <a:rPr lang="ru-RU" sz="2400" b="1" dirty="0"/>
              <a:t> </a:t>
            </a:r>
            <a:r>
              <a:rPr lang="en-US" sz="2800" b="1" dirty="0" smtClean="0"/>
              <a:t>He</a:t>
            </a:r>
            <a:r>
              <a:rPr lang="ru-RU" sz="2800" b="1" dirty="0" smtClean="0"/>
              <a:t>  </a:t>
            </a:r>
            <a:r>
              <a:rPr lang="en-US" sz="2800" b="1" dirty="0" smtClean="0"/>
              <a:t>… </a:t>
            </a:r>
            <a:r>
              <a:rPr lang="ru-RU" sz="2800" b="1" dirty="0" smtClean="0"/>
              <a:t> </a:t>
            </a:r>
            <a:r>
              <a:rPr lang="en-US" sz="2800" b="1" dirty="0" smtClean="0"/>
              <a:t> </a:t>
            </a:r>
            <a:r>
              <a:rPr lang="en-US" sz="2800" b="1" dirty="0"/>
              <a:t>help sick people.</a:t>
            </a:r>
          </a:p>
          <a:p>
            <a:pPr>
              <a:buNone/>
            </a:pPr>
            <a:r>
              <a:rPr lang="en-US" sz="2800" b="1" dirty="0"/>
              <a:t>2) </a:t>
            </a:r>
            <a:r>
              <a:rPr lang="en-US" sz="2800" b="1" dirty="0" smtClean="0"/>
              <a:t>I</a:t>
            </a:r>
            <a:r>
              <a:rPr lang="ru-RU" sz="2800" b="1" dirty="0" smtClean="0"/>
              <a:t>     </a:t>
            </a:r>
            <a:r>
              <a:rPr lang="en-US" sz="2800" b="1" dirty="0" smtClean="0"/>
              <a:t>… </a:t>
            </a:r>
            <a:r>
              <a:rPr lang="ru-RU" sz="2800" b="1" dirty="0" smtClean="0"/>
              <a:t>   </a:t>
            </a:r>
            <a:r>
              <a:rPr lang="en-US" sz="2800" b="1" dirty="0" smtClean="0"/>
              <a:t> </a:t>
            </a:r>
            <a:r>
              <a:rPr lang="en-US" sz="2800" b="1" dirty="0"/>
              <a:t>make reports.</a:t>
            </a:r>
          </a:p>
          <a:p>
            <a:pPr>
              <a:buNone/>
            </a:pPr>
            <a:r>
              <a:rPr lang="en-US" sz="2800" b="1" dirty="0"/>
              <a:t>3) Mike and </a:t>
            </a:r>
            <a:r>
              <a:rPr lang="en-US" sz="2800" b="1" dirty="0" smtClean="0"/>
              <a:t>Helen</a:t>
            </a:r>
            <a:r>
              <a:rPr lang="ru-RU" sz="2800" b="1" dirty="0" smtClean="0"/>
              <a:t>    </a:t>
            </a:r>
            <a:r>
              <a:rPr lang="en-US" sz="2800" b="1" dirty="0" smtClean="0"/>
              <a:t>… </a:t>
            </a:r>
            <a:r>
              <a:rPr lang="ru-RU" sz="2800" b="1" dirty="0" smtClean="0"/>
              <a:t> </a:t>
            </a:r>
            <a:r>
              <a:rPr lang="en-US" sz="2800" b="1" dirty="0" smtClean="0"/>
              <a:t> </a:t>
            </a:r>
            <a:r>
              <a:rPr lang="en-US" sz="2800" b="1" dirty="0"/>
              <a:t>act in plays and films.</a:t>
            </a:r>
          </a:p>
          <a:p>
            <a:pPr>
              <a:buNone/>
            </a:pPr>
            <a:r>
              <a:rPr lang="en-US" sz="2800" b="1" dirty="0"/>
              <a:t>4) My </a:t>
            </a:r>
            <a:r>
              <a:rPr lang="en-US" sz="2800" b="1" dirty="0" smtClean="0"/>
              <a:t>friends</a:t>
            </a:r>
            <a:r>
              <a:rPr lang="ru-RU" sz="2800" b="1" dirty="0" smtClean="0"/>
              <a:t>    </a:t>
            </a:r>
            <a:r>
              <a:rPr lang="en-US" sz="2800" b="1" dirty="0" smtClean="0"/>
              <a:t>… </a:t>
            </a:r>
            <a:r>
              <a:rPr lang="ru-RU" sz="2800" b="1" dirty="0" smtClean="0"/>
              <a:t>  </a:t>
            </a:r>
            <a:r>
              <a:rPr lang="en-US" sz="2800" b="1" dirty="0" smtClean="0"/>
              <a:t>teach </a:t>
            </a:r>
            <a:r>
              <a:rPr lang="en-US" sz="2800" b="1" dirty="0"/>
              <a:t>English.</a:t>
            </a:r>
          </a:p>
          <a:p>
            <a:pPr>
              <a:buNone/>
            </a:pPr>
            <a:r>
              <a:rPr lang="en-US" sz="2800" b="1" dirty="0"/>
              <a:t>5) </a:t>
            </a:r>
            <a:r>
              <a:rPr lang="en-US" sz="2800" b="1" dirty="0" smtClean="0"/>
              <a:t>We</a:t>
            </a:r>
            <a:r>
              <a:rPr lang="ru-RU" sz="2800" b="1" dirty="0" smtClean="0"/>
              <a:t>    </a:t>
            </a:r>
            <a:r>
              <a:rPr lang="en-US" sz="2800" b="1" dirty="0" smtClean="0"/>
              <a:t>… </a:t>
            </a:r>
            <a:r>
              <a:rPr lang="ru-RU" sz="2800" b="1" dirty="0" smtClean="0"/>
              <a:t>   </a:t>
            </a:r>
            <a:r>
              <a:rPr lang="en-US" sz="2800" b="1" dirty="0" smtClean="0"/>
              <a:t> </a:t>
            </a:r>
            <a:r>
              <a:rPr lang="en-US" sz="2800" b="1" dirty="0"/>
              <a:t>be doctors.</a:t>
            </a:r>
          </a:p>
          <a:p>
            <a:pPr>
              <a:buNone/>
            </a:pPr>
            <a:r>
              <a:rPr lang="en-US" sz="2800" b="1" dirty="0"/>
              <a:t>6) </a:t>
            </a:r>
            <a:r>
              <a:rPr lang="en-US" sz="2800" b="1" dirty="0" smtClean="0"/>
              <a:t>Mary</a:t>
            </a:r>
            <a:r>
              <a:rPr lang="ru-RU" sz="2800" b="1" dirty="0" smtClean="0"/>
              <a:t>    </a:t>
            </a:r>
            <a:r>
              <a:rPr lang="en-US" sz="2800" b="1" dirty="0" smtClean="0"/>
              <a:t>…</a:t>
            </a:r>
            <a:r>
              <a:rPr lang="ru-RU" sz="2800" b="1" dirty="0" smtClean="0"/>
              <a:t>   </a:t>
            </a:r>
            <a:r>
              <a:rPr lang="en-US" sz="2800" b="1" dirty="0" smtClean="0"/>
              <a:t> </a:t>
            </a:r>
            <a:r>
              <a:rPr lang="en-US" sz="2800" b="1" dirty="0"/>
              <a:t>look after animals.</a:t>
            </a:r>
          </a:p>
          <a:p>
            <a:pPr>
              <a:buNone/>
            </a:pPr>
            <a:r>
              <a:rPr lang="en-US" sz="2800" b="1" dirty="0"/>
              <a:t>7) </a:t>
            </a:r>
            <a:r>
              <a:rPr lang="en-US" sz="2800" b="1" dirty="0" smtClean="0"/>
              <a:t>Peter</a:t>
            </a:r>
            <a:r>
              <a:rPr lang="ru-RU" sz="2800" b="1" dirty="0" smtClean="0"/>
              <a:t>   </a:t>
            </a:r>
            <a:r>
              <a:rPr lang="en-US" sz="2800" b="1" dirty="0" smtClean="0"/>
              <a:t>… </a:t>
            </a:r>
            <a:r>
              <a:rPr lang="ru-RU" sz="2800" b="1" dirty="0" smtClean="0"/>
              <a:t>    </a:t>
            </a:r>
            <a:r>
              <a:rPr lang="en-US" sz="2800" b="1" dirty="0" smtClean="0"/>
              <a:t> </a:t>
            </a:r>
            <a:r>
              <a:rPr lang="en-US" sz="2800" b="1" dirty="0"/>
              <a:t>work in a hospital.</a:t>
            </a:r>
          </a:p>
          <a:p>
            <a:pPr>
              <a:buNone/>
            </a:pPr>
            <a:r>
              <a:rPr lang="en-US" sz="2800" b="1" dirty="0"/>
              <a:t>8) </a:t>
            </a:r>
            <a:r>
              <a:rPr lang="en-US" sz="2800" b="1" dirty="0" smtClean="0"/>
              <a:t>They</a:t>
            </a:r>
            <a:r>
              <a:rPr lang="ru-RU" sz="2800" b="1" dirty="0" smtClean="0"/>
              <a:t>     </a:t>
            </a:r>
            <a:r>
              <a:rPr lang="en-US" sz="2800" b="1" dirty="0" smtClean="0"/>
              <a:t>… </a:t>
            </a:r>
            <a:r>
              <a:rPr lang="ru-RU" sz="2800" b="1" dirty="0" smtClean="0"/>
              <a:t>    </a:t>
            </a:r>
            <a:r>
              <a:rPr lang="en-US" sz="2800" b="1" dirty="0" smtClean="0"/>
              <a:t> </a:t>
            </a:r>
            <a:r>
              <a:rPr lang="en-US" sz="2800" b="1" dirty="0"/>
              <a:t>write books.</a:t>
            </a:r>
          </a:p>
          <a:p>
            <a:pPr>
              <a:buNone/>
            </a:pPr>
            <a:r>
              <a:rPr lang="en-US" sz="2800" b="1" dirty="0"/>
              <a:t>9) </a:t>
            </a:r>
            <a:r>
              <a:rPr lang="en-US" sz="2800" b="1" dirty="0" smtClean="0"/>
              <a:t>Andy</a:t>
            </a:r>
            <a:r>
              <a:rPr lang="ru-RU" sz="2800" b="1" dirty="0" smtClean="0"/>
              <a:t>    </a:t>
            </a:r>
            <a:r>
              <a:rPr lang="en-US" sz="2800" b="1" dirty="0" smtClean="0"/>
              <a:t>… </a:t>
            </a:r>
            <a:r>
              <a:rPr lang="ru-RU" sz="2800" b="1" dirty="0" smtClean="0"/>
              <a:t>    </a:t>
            </a:r>
            <a:r>
              <a:rPr lang="en-US" sz="2800" b="1" dirty="0" smtClean="0"/>
              <a:t> </a:t>
            </a:r>
            <a:r>
              <a:rPr lang="en-US" sz="2800" b="1" dirty="0"/>
              <a:t>fly a plane.</a:t>
            </a:r>
          </a:p>
          <a:p>
            <a:pPr>
              <a:buNone/>
            </a:pPr>
            <a:r>
              <a:rPr lang="en-US" sz="2800" b="1" dirty="0"/>
              <a:t>10) </a:t>
            </a:r>
            <a:r>
              <a:rPr lang="en-US" sz="2800" b="1" dirty="0" smtClean="0"/>
              <a:t>She</a:t>
            </a:r>
            <a:r>
              <a:rPr lang="ru-RU" sz="2800" b="1" dirty="0" smtClean="0"/>
              <a:t>   </a:t>
            </a:r>
            <a:r>
              <a:rPr lang="en-US" sz="2800" b="1" dirty="0" smtClean="0"/>
              <a:t>… </a:t>
            </a:r>
            <a:r>
              <a:rPr lang="ru-RU" sz="2800" b="1" dirty="0" smtClean="0"/>
              <a:t>   </a:t>
            </a:r>
            <a:r>
              <a:rPr lang="en-US" sz="2800" b="1" dirty="0" smtClean="0"/>
              <a:t> </a:t>
            </a:r>
            <a:r>
              <a:rPr lang="en-US" sz="2800" b="1" dirty="0"/>
              <a:t>wear a uniform.</a:t>
            </a:r>
            <a:endParaRPr lang="ru-RU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86836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ЗАГАДКА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4" name="Содержимое 3" descr="img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81799" y="381000"/>
            <a:ext cx="1828801" cy="2438400"/>
          </a:xfr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4800" y="1143000"/>
          <a:ext cx="5791200" cy="15849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5791200"/>
              </a:tblGrid>
              <a:tr h="152400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rgbClr val="0060A8"/>
                          </a:solidFill>
                          <a:latin typeface="Georgia" pitchFamily="18" charset="0"/>
                        </a:rPr>
                        <a:t>1</a:t>
                      </a: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.</a:t>
                      </a:r>
                      <a:r>
                        <a:rPr lang="ru-RU" sz="2000" b="1" i="1" baseline="0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 </a:t>
                      </a: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Какой</a:t>
                      </a:r>
                      <a:r>
                        <a:rPr lang="ru-RU" sz="2000" b="1" i="1" baseline="0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 </a:t>
                      </a:r>
                      <a:r>
                        <a:rPr lang="ru-RU" sz="2000" b="1" i="1" baseline="0" dirty="0" smtClean="0">
                          <a:solidFill>
                            <a:srgbClr val="0060A8"/>
                          </a:solidFill>
                          <a:latin typeface="Georgia" pitchFamily="18" charset="0"/>
                        </a:rPr>
                        <a:t>ты?</a:t>
                      </a:r>
                      <a:endParaRPr lang="ru-RU" sz="2000" b="1" i="1" dirty="0">
                        <a:solidFill>
                          <a:srgbClr val="0060A8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rgbClr val="0060A8"/>
                          </a:solidFill>
                          <a:latin typeface="Georgia" pitchFamily="18" charset="0"/>
                        </a:rPr>
                        <a:t>2.</a:t>
                      </a:r>
                      <a:r>
                        <a:rPr lang="ru-RU" sz="2000" b="1" i="1" baseline="0" dirty="0" smtClean="0">
                          <a:solidFill>
                            <a:srgbClr val="0060A8"/>
                          </a:solidFill>
                          <a:latin typeface="Georgia" pitchFamily="18" charset="0"/>
                        </a:rPr>
                        <a:t> </a:t>
                      </a:r>
                      <a:r>
                        <a:rPr lang="ru-RU" sz="2000" b="1" i="1" baseline="0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Где</a:t>
                      </a:r>
                      <a:r>
                        <a:rPr lang="ru-RU" sz="2000" b="1" i="1" baseline="0" dirty="0" smtClean="0">
                          <a:solidFill>
                            <a:srgbClr val="0060A8"/>
                          </a:solidFill>
                          <a:latin typeface="Georgia" pitchFamily="18" charset="0"/>
                        </a:rPr>
                        <a:t> ты собираешься </a:t>
                      </a:r>
                      <a:r>
                        <a:rPr lang="ru-RU" sz="2000" b="1" i="1" baseline="0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работать</a:t>
                      </a:r>
                      <a:r>
                        <a:rPr lang="ru-RU" sz="2000" b="1" i="1" baseline="0" dirty="0" smtClean="0">
                          <a:solidFill>
                            <a:srgbClr val="0060A8"/>
                          </a:solidFill>
                          <a:latin typeface="Georgia" pitchFamily="18" charset="0"/>
                        </a:rPr>
                        <a:t>?</a:t>
                      </a:r>
                      <a:endParaRPr lang="ru-RU" sz="2000" b="1" i="1" dirty="0">
                        <a:solidFill>
                          <a:srgbClr val="0060A8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rgbClr val="0060A8"/>
                          </a:solidFill>
                          <a:latin typeface="Georgia" pitchFamily="18" charset="0"/>
                        </a:rPr>
                        <a:t>3.</a:t>
                      </a:r>
                      <a:r>
                        <a:rPr lang="ru-RU" sz="2000" b="1" i="1" baseline="0" dirty="0" smtClean="0">
                          <a:solidFill>
                            <a:srgbClr val="0060A8"/>
                          </a:solidFill>
                          <a:latin typeface="Georgia" pitchFamily="18" charset="0"/>
                        </a:rPr>
                        <a:t> </a:t>
                      </a:r>
                      <a:r>
                        <a:rPr lang="ru-RU" sz="2000" b="1" i="1" baseline="0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Что</a:t>
                      </a:r>
                      <a:r>
                        <a:rPr lang="ru-RU" sz="2000" b="1" i="1" baseline="0" dirty="0" smtClean="0">
                          <a:solidFill>
                            <a:srgbClr val="0060A8"/>
                          </a:solidFill>
                          <a:latin typeface="Georgia" pitchFamily="18" charset="0"/>
                        </a:rPr>
                        <a:t> ты собираешься </a:t>
                      </a:r>
                      <a:r>
                        <a:rPr lang="ru-RU" sz="2000" b="1" i="1" baseline="0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делать</a:t>
                      </a:r>
                      <a:r>
                        <a:rPr lang="ru-RU" sz="2000" b="1" i="1" baseline="0" dirty="0" smtClean="0">
                          <a:solidFill>
                            <a:srgbClr val="0060A8"/>
                          </a:solidFill>
                          <a:latin typeface="Georgia" pitchFamily="18" charset="0"/>
                        </a:rPr>
                        <a:t>?</a:t>
                      </a:r>
                      <a:endParaRPr lang="ru-RU" sz="2000" b="1" i="1" dirty="0">
                        <a:solidFill>
                          <a:srgbClr val="0060A8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rgbClr val="0060A8"/>
                          </a:solidFill>
                          <a:latin typeface="Georgia" pitchFamily="18" charset="0"/>
                        </a:rPr>
                        <a:t>4</a:t>
                      </a: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.</a:t>
                      </a:r>
                      <a:r>
                        <a:rPr lang="ru-RU" sz="2000" b="1" i="1" baseline="0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 «Кем я собираюсь быть?»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3276600"/>
            <a:ext cx="5562600" cy="221599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solidFill>
                  <a:srgbClr val="FF0000"/>
                </a:solidFill>
                <a:latin typeface="Constantia" pitchFamily="18" charset="0"/>
              </a:rPr>
              <a:t>I am kind and helpful.</a:t>
            </a:r>
          </a:p>
          <a:p>
            <a:r>
              <a:rPr lang="en-US" sz="2400" b="1" spc="50" dirty="0" smtClean="0">
                <a:ln w="11430"/>
                <a:solidFill>
                  <a:srgbClr val="FF0000"/>
                </a:solidFill>
                <a:latin typeface="Constantia" pitchFamily="18" charset="0"/>
              </a:rPr>
              <a:t>I am going to work in </a:t>
            </a:r>
            <a:r>
              <a:rPr lang="en-US" sz="2400" b="1" spc="50" dirty="0" smtClean="0">
                <a:ln w="11430"/>
                <a:solidFill>
                  <a:srgbClr val="FF0000"/>
                </a:solidFill>
                <a:latin typeface="Constantia" pitchFamily="18" charset="0"/>
              </a:rPr>
              <a:t>a </a:t>
            </a:r>
            <a:r>
              <a:rPr lang="en-US" sz="2400" b="1" spc="50" dirty="0" smtClean="0">
                <a:ln w="11430"/>
                <a:solidFill>
                  <a:srgbClr val="FF0000"/>
                </a:solidFill>
                <a:latin typeface="Constantia" pitchFamily="18" charset="0"/>
              </a:rPr>
              <a:t>hospital.</a:t>
            </a:r>
          </a:p>
          <a:p>
            <a:r>
              <a:rPr lang="en-US" sz="2400" b="1" spc="50" dirty="0" smtClean="0">
                <a:ln w="11430"/>
                <a:solidFill>
                  <a:srgbClr val="FF0000"/>
                </a:solidFill>
                <a:latin typeface="Constantia" pitchFamily="18" charset="0"/>
              </a:rPr>
              <a:t>I am going to help sick people.</a:t>
            </a:r>
          </a:p>
          <a:p>
            <a:r>
              <a:rPr lang="en-US" sz="2400" b="1" spc="50" dirty="0" smtClean="0">
                <a:ln w="11430"/>
                <a:solidFill>
                  <a:srgbClr val="0070C0"/>
                </a:solidFill>
                <a:latin typeface="Constantia" pitchFamily="18" charset="0"/>
              </a:rPr>
              <a:t>What am I going to be?</a:t>
            </a:r>
          </a:p>
          <a:p>
            <a:r>
              <a:rPr lang="en-US" sz="2400" b="1" spc="50" dirty="0" smtClean="0">
                <a:ln w="11430"/>
                <a:solidFill>
                  <a:srgbClr val="0070C0"/>
                </a:solidFill>
                <a:latin typeface="Constantia" pitchFamily="18" charset="0"/>
              </a:rPr>
              <a:t>                                   </a:t>
            </a:r>
            <a:r>
              <a:rPr lang="en-US" sz="2000" b="1" i="1" spc="50" dirty="0" smtClean="0">
                <a:ln w="11430"/>
                <a:solidFill>
                  <a:srgbClr val="FF0000"/>
                </a:solidFill>
                <a:latin typeface="Constantia" pitchFamily="18" charset="0"/>
              </a:rPr>
              <a:t>(A doctor)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Рисунок 8" descr="5213ccc28548902dc58eff5893a985b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0" y="2743200"/>
            <a:ext cx="3657600" cy="381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1983</TotalTime>
  <Words>285</Words>
  <Application>Microsoft Office PowerPoint</Application>
  <PresentationFormat>Экран (4:3)</PresentationFormat>
  <Paragraphs>81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Как рассказать о намерениях? </vt:lpstr>
      <vt:lpstr>Составьте предложения</vt:lpstr>
      <vt:lpstr>Заполните пропуски правильной формой оборота «to be going to»  </vt:lpstr>
      <vt:lpstr>ЗАГАДКА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Леночка</dc:creator>
  <cp:lastModifiedBy>Леночка</cp:lastModifiedBy>
  <cp:revision>24</cp:revision>
  <cp:lastPrinted>1601-01-01T00:00:00Z</cp:lastPrinted>
  <dcterms:created xsi:type="dcterms:W3CDTF">1601-01-01T00:00:00Z</dcterms:created>
  <dcterms:modified xsi:type="dcterms:W3CDTF">2015-05-04T19:29:07Z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